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Lst>
  <p:sldSz cy="10440000" cx="7560000"/>
  <p:notesSz cx="6858000" cy="9144000"/>
  <p:embeddedFontLst>
    <p:embeddedFont>
      <p:font typeface="Roboto"/>
      <p:regular r:id="rId8"/>
      <p:bold r:id="rId9"/>
      <p:italic r:id="rId10"/>
      <p:boldItalic r:id="rId11"/>
    </p:embeddedFont>
    <p:embeddedFont>
      <p:font typeface="Fira Sans Medium"/>
      <p:regular r:id="rId12"/>
      <p:bold r:id="rId13"/>
      <p:italic r:id="rId14"/>
      <p:boldItalic r:id="rId15"/>
    </p:embeddedFont>
    <p:embeddedFont>
      <p:font typeface="Barlow"/>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0" roundtripDataSignature="AMtx7mhvMdV+BJ9vhLMXdA/XamgXVUaR0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font" Target="fonts/Roboto-boldItalic.fntdata"/><Relationship Id="rId10" Type="http://schemas.openxmlformats.org/officeDocument/2006/relationships/font" Target="fonts/Roboto-italic.fntdata"/><Relationship Id="rId13" Type="http://schemas.openxmlformats.org/officeDocument/2006/relationships/font" Target="fonts/FiraSansMedium-bold.fntdata"/><Relationship Id="rId12" Type="http://schemas.openxmlformats.org/officeDocument/2006/relationships/font" Target="fonts/FiraSansMedium-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Roboto-bold.fntdata"/><Relationship Id="rId15" Type="http://schemas.openxmlformats.org/officeDocument/2006/relationships/font" Target="fonts/FiraSansMedium-boldItalic.fntdata"/><Relationship Id="rId14" Type="http://schemas.openxmlformats.org/officeDocument/2006/relationships/font" Target="fonts/FiraSansMedium-italic.fntdata"/><Relationship Id="rId17" Type="http://schemas.openxmlformats.org/officeDocument/2006/relationships/font" Target="fonts/Barlow-bold.fntdata"/><Relationship Id="rId16" Type="http://schemas.openxmlformats.org/officeDocument/2006/relationships/font" Target="fonts/Barlow-regular.fntdata"/><Relationship Id="rId5" Type="http://schemas.openxmlformats.org/officeDocument/2006/relationships/slide" Target="slides/slide1.xml"/><Relationship Id="rId19" Type="http://schemas.openxmlformats.org/officeDocument/2006/relationships/font" Target="fonts/Barlow-boldItalic.fntdata"/><Relationship Id="rId6" Type="http://schemas.openxmlformats.org/officeDocument/2006/relationships/slide" Target="slides/slide2.xml"/><Relationship Id="rId18" Type="http://schemas.openxmlformats.org/officeDocument/2006/relationships/font" Target="fonts/Barlow-italic.fntdata"/><Relationship Id="rId7" Type="http://schemas.openxmlformats.org/officeDocument/2006/relationships/slide" Target="slides/slide3.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ge impair" type="blank">
  <p:cSld name="BLANK">
    <p:spTree>
      <p:nvGrpSpPr>
        <p:cNvPr id="9" name="Shape 9"/>
        <p:cNvGrpSpPr/>
        <p:nvPr/>
      </p:nvGrpSpPr>
      <p:grpSpPr>
        <a:xfrm>
          <a:off x="0" y="0"/>
          <a:ext cx="0" cy="0"/>
          <a:chOff x="0" y="0"/>
          <a:chExt cx="0" cy="0"/>
        </a:xfrm>
      </p:grpSpPr>
      <p:sp>
        <p:nvSpPr>
          <p:cNvPr id="10" name="Google Shape;10;p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1" name="Google Shape;11;p5"/>
          <p:cNvSpPr txBox="1"/>
          <p:nvPr/>
        </p:nvSpPr>
        <p:spPr>
          <a:xfrm>
            <a:off x="1003500" y="9744075"/>
            <a:ext cx="61245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050" u="none" cap="none" strike="noStrike">
              <a:solidFill>
                <a:srgbClr val="444746"/>
              </a:solidFill>
              <a:latin typeface="Roboto"/>
              <a:ea typeface="Roboto"/>
              <a:cs typeface="Roboto"/>
              <a:sym typeface="Roboto"/>
            </a:endParaRPr>
          </a:p>
        </p:txBody>
      </p:sp>
      <p:sp>
        <p:nvSpPr>
          <p:cNvPr id="12" name="Google Shape;12;p5"/>
          <p:cNvSpPr/>
          <p:nvPr/>
        </p:nvSpPr>
        <p:spPr>
          <a:xfrm>
            <a:off x="0" y="0"/>
            <a:ext cx="766800" cy="104400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2" name="Shape 62"/>
        <p:cNvGrpSpPr/>
        <p:nvPr/>
      </p:nvGrpSpPr>
      <p:grpSpPr>
        <a:xfrm>
          <a:off x="0" y="0"/>
          <a:ext cx="0" cy="0"/>
          <a:chOff x="0" y="0"/>
          <a:chExt cx="0" cy="0"/>
        </a:xfrm>
      </p:grpSpPr>
      <p:sp>
        <p:nvSpPr>
          <p:cNvPr id="63" name="Google Shape;63;p14"/>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14"/>
          <p:cNvSpPr txBox="1"/>
          <p:nvPr>
            <p:ph type="title"/>
          </p:nvPr>
        </p:nvSpPr>
        <p:spPr>
          <a:xfrm>
            <a:off x="219508" y="2503032"/>
            <a:ext cx="3344400" cy="30087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65" name="Google Shape;65;p14"/>
          <p:cNvSpPr txBox="1"/>
          <p:nvPr>
            <p:ph idx="1" type="subTitle"/>
          </p:nvPr>
        </p:nvSpPr>
        <p:spPr>
          <a:xfrm>
            <a:off x="219508" y="5689531"/>
            <a:ext cx="3344400" cy="25068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6" name="Google Shape;66;p14"/>
          <p:cNvSpPr txBox="1"/>
          <p:nvPr>
            <p:ph idx="2" type="body"/>
          </p:nvPr>
        </p:nvSpPr>
        <p:spPr>
          <a:xfrm>
            <a:off x="4083839" y="1469689"/>
            <a:ext cx="3172200" cy="75000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67" name="Google Shape;67;p1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8" name="Shape 68"/>
        <p:cNvGrpSpPr/>
        <p:nvPr/>
      </p:nvGrpSpPr>
      <p:grpSpPr>
        <a:xfrm>
          <a:off x="0" y="0"/>
          <a:ext cx="0" cy="0"/>
          <a:chOff x="0" y="0"/>
          <a:chExt cx="0" cy="0"/>
        </a:xfrm>
      </p:grpSpPr>
      <p:sp>
        <p:nvSpPr>
          <p:cNvPr id="69" name="Google Shape;69;p15"/>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70" name="Shape 70"/>
        <p:cNvGrpSpPr/>
        <p:nvPr/>
      </p:nvGrpSpPr>
      <p:grpSpPr>
        <a:xfrm>
          <a:off x="0" y="0"/>
          <a:ext cx="0" cy="0"/>
          <a:chOff x="0" y="0"/>
          <a:chExt cx="0" cy="0"/>
        </a:xfrm>
      </p:grpSpPr>
      <p:sp>
        <p:nvSpPr>
          <p:cNvPr id="71" name="Google Shape;71;p16"/>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72" name="Google Shape;72;p16"/>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73" name="Google Shape;73;p1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74" name="Shape 74"/>
        <p:cNvGrpSpPr/>
        <p:nvPr/>
      </p:nvGrpSpPr>
      <p:grpSpPr>
        <a:xfrm>
          <a:off x="0" y="0"/>
          <a:ext cx="0" cy="0"/>
          <a:chOff x="0" y="0"/>
          <a:chExt cx="0" cy="0"/>
        </a:xfrm>
      </p:grpSpPr>
      <p:sp>
        <p:nvSpPr>
          <p:cNvPr id="75" name="Google Shape;75;p17"/>
          <p:cNvSpPr txBox="1"/>
          <p:nvPr>
            <p:ph type="ctrTitle"/>
          </p:nvPr>
        </p:nvSpPr>
        <p:spPr>
          <a:xfrm>
            <a:off x="257712" y="1511298"/>
            <a:ext cx="7044600" cy="41661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6500"/>
              <a:buNone/>
              <a:defRPr sz="6500"/>
            </a:lvl1pPr>
            <a:lvl2pPr lvl="1" algn="ctr">
              <a:lnSpc>
                <a:spcPct val="100000"/>
              </a:lnSpc>
              <a:spcBef>
                <a:spcPts val="0"/>
              </a:spcBef>
              <a:spcAft>
                <a:spcPts val="0"/>
              </a:spcAft>
              <a:buSzPts val="6500"/>
              <a:buNone/>
              <a:defRPr sz="6500"/>
            </a:lvl2pPr>
            <a:lvl3pPr lvl="2" algn="ctr">
              <a:lnSpc>
                <a:spcPct val="100000"/>
              </a:lnSpc>
              <a:spcBef>
                <a:spcPts val="0"/>
              </a:spcBef>
              <a:spcAft>
                <a:spcPts val="0"/>
              </a:spcAft>
              <a:buSzPts val="6500"/>
              <a:buNone/>
              <a:defRPr sz="6500"/>
            </a:lvl3pPr>
            <a:lvl4pPr lvl="3" algn="ctr">
              <a:lnSpc>
                <a:spcPct val="100000"/>
              </a:lnSpc>
              <a:spcBef>
                <a:spcPts val="0"/>
              </a:spcBef>
              <a:spcAft>
                <a:spcPts val="0"/>
              </a:spcAft>
              <a:buSzPts val="6500"/>
              <a:buNone/>
              <a:defRPr sz="6500"/>
            </a:lvl4pPr>
            <a:lvl5pPr lvl="4" algn="ctr">
              <a:lnSpc>
                <a:spcPct val="100000"/>
              </a:lnSpc>
              <a:spcBef>
                <a:spcPts val="0"/>
              </a:spcBef>
              <a:spcAft>
                <a:spcPts val="0"/>
              </a:spcAft>
              <a:buSzPts val="6500"/>
              <a:buNone/>
              <a:defRPr sz="6500"/>
            </a:lvl5pPr>
            <a:lvl6pPr lvl="5" algn="ctr">
              <a:lnSpc>
                <a:spcPct val="100000"/>
              </a:lnSpc>
              <a:spcBef>
                <a:spcPts val="0"/>
              </a:spcBef>
              <a:spcAft>
                <a:spcPts val="0"/>
              </a:spcAft>
              <a:buSzPts val="6500"/>
              <a:buNone/>
              <a:defRPr sz="6500"/>
            </a:lvl6pPr>
            <a:lvl7pPr lvl="6" algn="ctr">
              <a:lnSpc>
                <a:spcPct val="100000"/>
              </a:lnSpc>
              <a:spcBef>
                <a:spcPts val="0"/>
              </a:spcBef>
              <a:spcAft>
                <a:spcPts val="0"/>
              </a:spcAft>
              <a:buSzPts val="6500"/>
              <a:buNone/>
              <a:defRPr sz="6500"/>
            </a:lvl7pPr>
            <a:lvl8pPr lvl="7" algn="ctr">
              <a:lnSpc>
                <a:spcPct val="100000"/>
              </a:lnSpc>
              <a:spcBef>
                <a:spcPts val="0"/>
              </a:spcBef>
              <a:spcAft>
                <a:spcPts val="0"/>
              </a:spcAft>
              <a:buSzPts val="6500"/>
              <a:buNone/>
              <a:defRPr sz="6500"/>
            </a:lvl8pPr>
            <a:lvl9pPr lvl="8" algn="ctr">
              <a:lnSpc>
                <a:spcPct val="100000"/>
              </a:lnSpc>
              <a:spcBef>
                <a:spcPts val="0"/>
              </a:spcBef>
              <a:spcAft>
                <a:spcPts val="0"/>
              </a:spcAft>
              <a:buSzPts val="6500"/>
              <a:buNone/>
              <a:defRPr sz="6500"/>
            </a:lvl9pPr>
          </a:lstStyle>
          <a:p/>
        </p:txBody>
      </p:sp>
      <p:sp>
        <p:nvSpPr>
          <p:cNvPr id="76" name="Google Shape;76;p17"/>
          <p:cNvSpPr txBox="1"/>
          <p:nvPr>
            <p:ph idx="1" type="subTitle"/>
          </p:nvPr>
        </p:nvSpPr>
        <p:spPr>
          <a:xfrm>
            <a:off x="257705" y="5752555"/>
            <a:ext cx="7044600" cy="1608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77" name="Google Shape;77;p17"/>
          <p:cNvSpPr txBox="1"/>
          <p:nvPr>
            <p:ph idx="12" type="sldNum"/>
          </p:nvPr>
        </p:nvSpPr>
        <p:spPr>
          <a:xfrm>
            <a:off x="7004788" y="9465147"/>
            <a:ext cx="453600" cy="798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3">
  <p:cSld name="TITLE_3">
    <p:spTree>
      <p:nvGrpSpPr>
        <p:cNvPr id="78" name="Shape 78"/>
        <p:cNvGrpSpPr/>
        <p:nvPr/>
      </p:nvGrpSpPr>
      <p:grpSpPr>
        <a:xfrm>
          <a:off x="0" y="0"/>
          <a:ext cx="0" cy="0"/>
          <a:chOff x="0" y="0"/>
          <a:chExt cx="0" cy="0"/>
        </a:xfrm>
      </p:grpSpPr>
      <p:sp>
        <p:nvSpPr>
          <p:cNvPr id="79" name="Google Shape;79;p18"/>
          <p:cNvSpPr txBox="1"/>
          <p:nvPr>
            <p:ph type="ctrTitle"/>
          </p:nvPr>
        </p:nvSpPr>
        <p:spPr>
          <a:xfrm>
            <a:off x="257712" y="1511298"/>
            <a:ext cx="7044600" cy="4166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0" name="Google Shape;80;p18"/>
          <p:cNvSpPr txBox="1"/>
          <p:nvPr>
            <p:ph idx="1" type="subTitle"/>
          </p:nvPr>
        </p:nvSpPr>
        <p:spPr>
          <a:xfrm>
            <a:off x="257705" y="5752555"/>
            <a:ext cx="7044600" cy="16089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1" name="Google Shape;81;p1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ge pair">
  <p:cSld name="BIG_NUMBER">
    <p:spTree>
      <p:nvGrpSpPr>
        <p:cNvPr id="13" name="Shape 13"/>
        <p:cNvGrpSpPr/>
        <p:nvPr/>
      </p:nvGrpSpPr>
      <p:grpSpPr>
        <a:xfrm>
          <a:off x="0" y="0"/>
          <a:ext cx="0" cy="0"/>
          <a:chOff x="0" y="0"/>
          <a:chExt cx="0" cy="0"/>
        </a:xfrm>
      </p:grpSpPr>
      <p:sp>
        <p:nvSpPr>
          <p:cNvPr id="14" name="Google Shape;14;p6"/>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5" name="Google Shape;15;p6"/>
          <p:cNvSpPr txBox="1"/>
          <p:nvPr/>
        </p:nvSpPr>
        <p:spPr>
          <a:xfrm>
            <a:off x="432000" y="9715500"/>
            <a:ext cx="64356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chemeClr val="dk1"/>
              </a:buClr>
              <a:buSzPts val="110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1" sz="1050" u="none" cap="none" strike="noStrike">
              <a:solidFill>
                <a:srgbClr val="444746"/>
              </a:solidFill>
              <a:latin typeface="Roboto"/>
              <a:ea typeface="Roboto"/>
              <a:cs typeface="Roboto"/>
              <a:sym typeface="Roboto"/>
            </a:endParaRPr>
          </a:p>
        </p:txBody>
      </p:sp>
      <p:sp>
        <p:nvSpPr>
          <p:cNvPr id="16" name="Google Shape;16;p6"/>
          <p:cNvSpPr/>
          <p:nvPr/>
        </p:nvSpPr>
        <p:spPr>
          <a:xfrm>
            <a:off x="6828200" y="0"/>
            <a:ext cx="766800" cy="10440000"/>
          </a:xfrm>
          <a:prstGeom prst="rect">
            <a:avLst/>
          </a:prstGeom>
          <a:solidFill>
            <a:srgbClr val="213A8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me page 1" type="title">
  <p:cSld name="TITLE">
    <p:spTree>
      <p:nvGrpSpPr>
        <p:cNvPr id="17" name="Shape 17"/>
        <p:cNvGrpSpPr/>
        <p:nvPr/>
      </p:nvGrpSpPr>
      <p:grpSpPr>
        <a:xfrm>
          <a:off x="0" y="0"/>
          <a:ext cx="0" cy="0"/>
          <a:chOff x="0" y="0"/>
          <a:chExt cx="0" cy="0"/>
        </a:xfrm>
      </p:grpSpPr>
      <p:sp>
        <p:nvSpPr>
          <p:cNvPr id="18" name="Google Shape;18;p7"/>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
        <p:nvSpPr>
          <p:cNvPr id="19" name="Google Shape;19;p7"/>
          <p:cNvSpPr/>
          <p:nvPr/>
        </p:nvSpPr>
        <p:spPr>
          <a:xfrm>
            <a:off x="1108200"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20" name="Google Shape;20;p7"/>
          <p:cNvSpPr/>
          <p:nvPr/>
        </p:nvSpPr>
        <p:spPr>
          <a:xfrm>
            <a:off x="2683231"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21" name="Google Shape;21;p7"/>
          <p:cNvSpPr/>
          <p:nvPr/>
        </p:nvSpPr>
        <p:spPr>
          <a:xfrm>
            <a:off x="4258262"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7"/>
          <p:cNvSpPr/>
          <p:nvPr/>
        </p:nvSpPr>
        <p:spPr>
          <a:xfrm>
            <a:off x="5833293"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7"/>
          <p:cNvSpPr txBox="1"/>
          <p:nvPr/>
        </p:nvSpPr>
        <p:spPr>
          <a:xfrm>
            <a:off x="3055825" y="2123000"/>
            <a:ext cx="6969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Collectif</a:t>
            </a:r>
            <a:endParaRPr b="1" i="0" sz="1000" u="none" cap="none" strike="noStrike">
              <a:solidFill>
                <a:srgbClr val="213A8E"/>
              </a:solidFill>
              <a:latin typeface="Arial"/>
              <a:ea typeface="Arial"/>
              <a:cs typeface="Arial"/>
              <a:sym typeface="Arial"/>
            </a:endParaRPr>
          </a:p>
        </p:txBody>
      </p:sp>
      <p:pic>
        <p:nvPicPr>
          <p:cNvPr id="24" name="Google Shape;24;p7"/>
          <p:cNvPicPr preferRelativeResize="0"/>
          <p:nvPr/>
        </p:nvPicPr>
        <p:blipFill rotWithShape="1">
          <a:blip r:embed="rId2">
            <a:alphaModFix/>
          </a:blip>
          <a:srcRect b="0" l="0" r="0" t="0"/>
          <a:stretch/>
        </p:blipFill>
        <p:spPr>
          <a:xfrm>
            <a:off x="2742675" y="1098212"/>
            <a:ext cx="1089225" cy="1089225"/>
          </a:xfrm>
          <a:prstGeom prst="rect">
            <a:avLst/>
          </a:prstGeom>
          <a:noFill/>
          <a:ln>
            <a:noFill/>
          </a:ln>
        </p:spPr>
      </p:pic>
      <p:grpSp>
        <p:nvGrpSpPr>
          <p:cNvPr id="25" name="Google Shape;25;p7"/>
          <p:cNvGrpSpPr/>
          <p:nvPr/>
        </p:nvGrpSpPr>
        <p:grpSpPr>
          <a:xfrm>
            <a:off x="4589789" y="1228274"/>
            <a:ext cx="820008" cy="878061"/>
            <a:chOff x="1674750" y="3254050"/>
            <a:chExt cx="294575" cy="295375"/>
          </a:xfrm>
        </p:grpSpPr>
        <p:sp>
          <p:nvSpPr>
            <p:cNvPr id="26" name="Google Shape;26;p7"/>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7"/>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7"/>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 name="Google Shape;29;p7"/>
          <p:cNvSpPr txBox="1"/>
          <p:nvPr/>
        </p:nvSpPr>
        <p:spPr>
          <a:xfrm>
            <a:off x="4319675" y="2132513"/>
            <a:ext cx="14274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1 heure maximum</a:t>
            </a:r>
            <a:endParaRPr b="1" i="0" sz="1000" u="none" cap="none" strike="noStrike">
              <a:solidFill>
                <a:srgbClr val="213A8E"/>
              </a:solidFill>
              <a:latin typeface="Arial"/>
              <a:ea typeface="Arial"/>
              <a:cs typeface="Arial"/>
              <a:sym typeface="Arial"/>
            </a:endParaRPr>
          </a:p>
        </p:txBody>
      </p:sp>
      <p:sp>
        <p:nvSpPr>
          <p:cNvPr id="30" name="Google Shape;30;p7"/>
          <p:cNvSpPr/>
          <p:nvPr/>
        </p:nvSpPr>
        <p:spPr>
          <a:xfrm>
            <a:off x="6009728" y="1356943"/>
            <a:ext cx="368186" cy="287081"/>
          </a:xfrm>
          <a:custGeom>
            <a:rect b="b" l="l" r="r" t="t"/>
            <a:pathLst>
              <a:path extrusionOk="0" h="9925" w="12729">
                <a:moveTo>
                  <a:pt x="925" y="3644"/>
                </a:moveTo>
                <a:cubicBezTo>
                  <a:pt x="944" y="3644"/>
                  <a:pt x="963" y="3648"/>
                  <a:pt x="978" y="3655"/>
                </a:cubicBezTo>
                <a:lnTo>
                  <a:pt x="1608" y="3970"/>
                </a:lnTo>
                <a:lnTo>
                  <a:pt x="1608" y="5924"/>
                </a:lnTo>
                <a:lnTo>
                  <a:pt x="978" y="6239"/>
                </a:lnTo>
                <a:cubicBezTo>
                  <a:pt x="960" y="6256"/>
                  <a:pt x="937" y="6264"/>
                  <a:pt x="914" y="6264"/>
                </a:cubicBezTo>
                <a:cubicBezTo>
                  <a:pt x="854" y="6264"/>
                  <a:pt x="788" y="6212"/>
                  <a:pt x="788" y="6144"/>
                </a:cubicBezTo>
                <a:lnTo>
                  <a:pt x="788" y="3781"/>
                </a:lnTo>
                <a:cubicBezTo>
                  <a:pt x="788" y="3685"/>
                  <a:pt x="862" y="3644"/>
                  <a:pt x="925" y="3644"/>
                </a:cubicBezTo>
                <a:close/>
                <a:moveTo>
                  <a:pt x="4128" y="7184"/>
                </a:moveTo>
                <a:lnTo>
                  <a:pt x="6963" y="8035"/>
                </a:lnTo>
                <a:cubicBezTo>
                  <a:pt x="6648" y="8507"/>
                  <a:pt x="6176" y="8759"/>
                  <a:pt x="5640" y="8759"/>
                </a:cubicBezTo>
                <a:cubicBezTo>
                  <a:pt x="4821" y="8759"/>
                  <a:pt x="4097" y="8066"/>
                  <a:pt x="4128" y="7184"/>
                </a:cubicBezTo>
                <a:close/>
                <a:moveTo>
                  <a:pt x="11374" y="820"/>
                </a:moveTo>
                <a:cubicBezTo>
                  <a:pt x="11626" y="820"/>
                  <a:pt x="11815" y="1009"/>
                  <a:pt x="11815" y="1198"/>
                </a:cubicBezTo>
                <a:lnTo>
                  <a:pt x="11815" y="8665"/>
                </a:lnTo>
                <a:cubicBezTo>
                  <a:pt x="11815" y="8885"/>
                  <a:pt x="11626" y="9043"/>
                  <a:pt x="11374" y="9043"/>
                </a:cubicBezTo>
                <a:cubicBezTo>
                  <a:pt x="11154" y="9043"/>
                  <a:pt x="10996" y="8854"/>
                  <a:pt x="10996" y="8665"/>
                </a:cubicBezTo>
                <a:lnTo>
                  <a:pt x="10996" y="1198"/>
                </a:lnTo>
                <a:cubicBezTo>
                  <a:pt x="10996" y="977"/>
                  <a:pt x="11185" y="820"/>
                  <a:pt x="11374" y="820"/>
                </a:cubicBezTo>
                <a:close/>
                <a:moveTo>
                  <a:pt x="11437" y="1"/>
                </a:moveTo>
                <a:cubicBezTo>
                  <a:pt x="10870"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5"/>
                  <a:pt x="983" y="7095"/>
                </a:cubicBezTo>
                <a:cubicBezTo>
                  <a:pt x="1127" y="7095"/>
                  <a:pt x="1275" y="7063"/>
                  <a:pt x="1419" y="6995"/>
                </a:cubicBezTo>
                <a:lnTo>
                  <a:pt x="2143" y="6648"/>
                </a:lnTo>
                <a:lnTo>
                  <a:pt x="3340" y="6995"/>
                </a:lnTo>
                <a:cubicBezTo>
                  <a:pt x="3151" y="8444"/>
                  <a:pt x="4286" y="9641"/>
                  <a:pt x="5672" y="9641"/>
                </a:cubicBezTo>
                <a:cubicBezTo>
                  <a:pt x="6585" y="9641"/>
                  <a:pt x="7405" y="9074"/>
                  <a:pt x="7814" y="8287"/>
                </a:cubicBezTo>
                <a:lnTo>
                  <a:pt x="10271" y="9011"/>
                </a:lnTo>
                <a:cubicBezTo>
                  <a:pt x="10429" y="9515"/>
                  <a:pt x="10902" y="9925"/>
                  <a:pt x="11469" y="9925"/>
                </a:cubicBezTo>
                <a:cubicBezTo>
                  <a:pt x="12130" y="9925"/>
                  <a:pt x="12729" y="9358"/>
                  <a:pt x="12729" y="8696"/>
                </a:cubicBezTo>
                <a:lnTo>
                  <a:pt x="12729" y="1261"/>
                </a:lnTo>
                <a:cubicBezTo>
                  <a:pt x="12634" y="536"/>
                  <a:pt x="12099" y="1"/>
                  <a:pt x="1143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1" name="Google Shape;31;p7"/>
          <p:cNvGrpSpPr/>
          <p:nvPr/>
        </p:nvGrpSpPr>
        <p:grpSpPr>
          <a:xfrm>
            <a:off x="6009737" y="1858532"/>
            <a:ext cx="340573" cy="339271"/>
            <a:chOff x="2085450" y="842250"/>
            <a:chExt cx="483700" cy="481850"/>
          </a:xfrm>
        </p:grpSpPr>
        <p:sp>
          <p:nvSpPr>
            <p:cNvPr id="32" name="Google Shape;32;p7"/>
            <p:cNvSpPr/>
            <p:nvPr/>
          </p:nvSpPr>
          <p:spPr>
            <a:xfrm>
              <a:off x="2085525" y="926925"/>
              <a:ext cx="483625" cy="397175"/>
            </a:xfrm>
            <a:custGeom>
              <a:rect b="b" l="l" r="r" t="t"/>
              <a:pathLst>
                <a:path extrusionOk="0" h="15887" w="19345">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3" name="Google Shape;33;p7"/>
            <p:cNvSpPr/>
            <p:nvPr/>
          </p:nvSpPr>
          <p:spPr>
            <a:xfrm>
              <a:off x="2085450" y="1151875"/>
              <a:ext cx="143650" cy="87575"/>
            </a:xfrm>
            <a:custGeom>
              <a:rect b="b" l="l" r="r" t="t"/>
              <a:pathLst>
                <a:path extrusionOk="0" h="3503" w="5746">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34" name="Google Shape;34;p7"/>
            <p:cNvSpPr/>
            <p:nvPr/>
          </p:nvSpPr>
          <p:spPr>
            <a:xfrm>
              <a:off x="2274775" y="842250"/>
              <a:ext cx="294375" cy="197650"/>
            </a:xfrm>
            <a:custGeom>
              <a:rect b="b" l="l" r="r" t="t"/>
              <a:pathLst>
                <a:path extrusionOk="0" h="7906" w="11775">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grpSp>
      <p:sp>
        <p:nvSpPr>
          <p:cNvPr id="35" name="Google Shape;35;p7"/>
          <p:cNvSpPr txBox="1"/>
          <p:nvPr/>
        </p:nvSpPr>
        <p:spPr>
          <a:xfrm>
            <a:off x="6445950" y="133157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S’exprimer</a:t>
            </a:r>
            <a:endParaRPr b="1" i="0" sz="800" u="none" cap="none" strike="noStrike">
              <a:solidFill>
                <a:srgbClr val="213A8E"/>
              </a:solidFill>
              <a:latin typeface="Arial"/>
              <a:ea typeface="Arial"/>
              <a:cs typeface="Arial"/>
              <a:sym typeface="Arial"/>
            </a:endParaRPr>
          </a:p>
        </p:txBody>
      </p:sp>
      <p:sp>
        <p:nvSpPr>
          <p:cNvPr id="36" name="Google Shape;36;p7"/>
          <p:cNvSpPr txBox="1"/>
          <p:nvPr/>
        </p:nvSpPr>
        <p:spPr>
          <a:xfrm>
            <a:off x="6445950" y="1772255"/>
            <a:ext cx="7488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Faire un choix</a:t>
            </a:r>
            <a:endParaRPr b="1" i="0" sz="800" u="none" cap="none" strike="noStrike">
              <a:solidFill>
                <a:srgbClr val="213A8E"/>
              </a:solidFill>
              <a:latin typeface="Arial"/>
              <a:ea typeface="Arial"/>
              <a:cs typeface="Arial"/>
              <a:sym typeface="Arial"/>
            </a:endParaRPr>
          </a:p>
        </p:txBody>
      </p:sp>
      <p:sp>
        <p:nvSpPr>
          <p:cNvPr id="37" name="Google Shape;37;p7"/>
          <p:cNvSpPr txBox="1"/>
          <p:nvPr/>
        </p:nvSpPr>
        <p:spPr>
          <a:xfrm>
            <a:off x="3021020" y="1884600"/>
            <a:ext cx="7488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fr" sz="1400" u="none" cap="none" strike="noStrike">
                <a:solidFill>
                  <a:srgbClr val="213A8E"/>
                </a:solidFill>
                <a:latin typeface="Arial"/>
                <a:ea typeface="Arial"/>
                <a:cs typeface="Arial"/>
                <a:sym typeface="Arial"/>
              </a:rPr>
              <a:t>6 max</a:t>
            </a:r>
            <a:endParaRPr b="1" i="0" sz="1400" u="none" cap="none" strike="noStrike">
              <a:solidFill>
                <a:srgbClr val="213A8E"/>
              </a:solidFill>
              <a:latin typeface="Arial"/>
              <a:ea typeface="Arial"/>
              <a:cs typeface="Arial"/>
              <a:sym typeface="Arial"/>
            </a:endParaRPr>
          </a:p>
        </p:txBody>
      </p:sp>
      <p:sp>
        <p:nvSpPr>
          <p:cNvPr id="38" name="Google Shape;38;p7"/>
          <p:cNvSpPr txBox="1"/>
          <p:nvPr/>
        </p:nvSpPr>
        <p:spPr>
          <a:xfrm>
            <a:off x="1084500" y="9703950"/>
            <a:ext cx="6081300" cy="6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Contenus produits par Emmaüs Connect et la Croix Rouge française en 2024 dans le cadre d'un projet soutenu par l'ANCT et l'Agefiph</a:t>
            </a:r>
            <a:endParaRPr b="0" i="1" sz="1050" u="none" cap="none" strike="noStrike">
              <a:solidFill>
                <a:srgbClr val="444746"/>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050"/>
              <a:buFont typeface="Arial"/>
              <a:buNone/>
            </a:pPr>
            <a:r>
              <a:rPr b="0" i="1" lang="fr" sz="1050" u="none" cap="none" strike="noStrike">
                <a:solidFill>
                  <a:srgbClr val="444746"/>
                </a:solidFill>
                <a:latin typeface="Roboto"/>
                <a:ea typeface="Roboto"/>
                <a:cs typeface="Roboto"/>
                <a:sym typeface="Roboto"/>
              </a:rPr>
              <a:t>Licence CC BY-NC-SA 4.0. - https://creativecommons.org/licenses/by-nc-sa/4.0/</a:t>
            </a:r>
            <a:endParaRPr b="0" i="0" sz="1400" u="none" cap="none" strike="noStrike">
              <a:solidFill>
                <a:srgbClr val="000000"/>
              </a:solidFill>
              <a:latin typeface="Arial"/>
              <a:ea typeface="Arial"/>
              <a:cs typeface="Arial"/>
              <a:sym typeface="Arial"/>
            </a:endParaRPr>
          </a:p>
        </p:txBody>
      </p:sp>
      <p:sp>
        <p:nvSpPr>
          <p:cNvPr id="39" name="Google Shape;39;p7"/>
          <p:cNvSpPr/>
          <p:nvPr/>
        </p:nvSpPr>
        <p:spPr>
          <a:xfrm>
            <a:off x="0" y="0"/>
            <a:ext cx="7668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0" name="Shape 40"/>
        <p:cNvGrpSpPr/>
        <p:nvPr/>
      </p:nvGrpSpPr>
      <p:grpSpPr>
        <a:xfrm>
          <a:off x="0" y="0"/>
          <a:ext cx="0" cy="0"/>
          <a:chOff x="0" y="0"/>
          <a:chExt cx="0" cy="0"/>
        </a:xfrm>
      </p:grpSpPr>
      <p:sp>
        <p:nvSpPr>
          <p:cNvPr id="41" name="Google Shape;41;p8"/>
          <p:cNvSpPr txBox="1"/>
          <p:nvPr>
            <p:ph type="title"/>
          </p:nvPr>
        </p:nvSpPr>
        <p:spPr>
          <a:xfrm>
            <a:off x="257705" y="4365680"/>
            <a:ext cx="7044600" cy="17085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2" name="Google Shape;42;p8"/>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3" name="Shape 43"/>
        <p:cNvGrpSpPr/>
        <p:nvPr/>
      </p:nvGrpSpPr>
      <p:grpSpPr>
        <a:xfrm>
          <a:off x="0" y="0"/>
          <a:ext cx="0" cy="0"/>
          <a:chOff x="0" y="0"/>
          <a:chExt cx="0" cy="0"/>
        </a:xfrm>
      </p:grpSpPr>
      <p:sp>
        <p:nvSpPr>
          <p:cNvPr id="44" name="Google Shape;44;p9"/>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5" name="Google Shape;45;p9"/>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6" name="Google Shape;46;p9"/>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7" name="Shape 47"/>
        <p:cNvGrpSpPr/>
        <p:nvPr/>
      </p:nvGrpSpPr>
      <p:grpSpPr>
        <a:xfrm>
          <a:off x="0" y="0"/>
          <a:ext cx="0" cy="0"/>
          <a:chOff x="0" y="0"/>
          <a:chExt cx="0" cy="0"/>
        </a:xfrm>
      </p:grpSpPr>
      <p:sp>
        <p:nvSpPr>
          <p:cNvPr id="48" name="Google Shape;48;p10"/>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9" name="Google Shape;49;p10"/>
          <p:cNvSpPr txBox="1"/>
          <p:nvPr>
            <p:ph idx="1" type="body"/>
          </p:nvPr>
        </p:nvSpPr>
        <p:spPr>
          <a:xfrm>
            <a:off x="257705"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50" name="Google Shape;50;p10"/>
          <p:cNvSpPr txBox="1"/>
          <p:nvPr>
            <p:ph idx="2" type="body"/>
          </p:nvPr>
        </p:nvSpPr>
        <p:spPr>
          <a:xfrm>
            <a:off x="3995291" y="2339232"/>
            <a:ext cx="3306900" cy="69345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51" name="Google Shape;51;p10"/>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2" name="Shape 52"/>
        <p:cNvGrpSpPr/>
        <p:nvPr/>
      </p:nvGrpSpPr>
      <p:grpSpPr>
        <a:xfrm>
          <a:off x="0" y="0"/>
          <a:ext cx="0" cy="0"/>
          <a:chOff x="0" y="0"/>
          <a:chExt cx="0" cy="0"/>
        </a:xfrm>
      </p:grpSpPr>
      <p:sp>
        <p:nvSpPr>
          <p:cNvPr id="53" name="Google Shape;53;p1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4" name="Google Shape;54;p1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5" name="Shape 55"/>
        <p:cNvGrpSpPr/>
        <p:nvPr/>
      </p:nvGrpSpPr>
      <p:grpSpPr>
        <a:xfrm>
          <a:off x="0" y="0"/>
          <a:ext cx="0" cy="0"/>
          <a:chOff x="0" y="0"/>
          <a:chExt cx="0" cy="0"/>
        </a:xfrm>
      </p:grpSpPr>
      <p:sp>
        <p:nvSpPr>
          <p:cNvPr id="56" name="Google Shape;56;p12"/>
          <p:cNvSpPr txBox="1"/>
          <p:nvPr>
            <p:ph type="title"/>
          </p:nvPr>
        </p:nvSpPr>
        <p:spPr>
          <a:xfrm>
            <a:off x="257705" y="1127727"/>
            <a:ext cx="2321700" cy="15339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57" name="Google Shape;57;p12"/>
          <p:cNvSpPr txBox="1"/>
          <p:nvPr>
            <p:ph idx="1" type="body"/>
          </p:nvPr>
        </p:nvSpPr>
        <p:spPr>
          <a:xfrm>
            <a:off x="257705" y="2820535"/>
            <a:ext cx="2321700" cy="64533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58" name="Google Shape;58;p12"/>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9" name="Shape 59"/>
        <p:cNvGrpSpPr/>
        <p:nvPr/>
      </p:nvGrpSpPr>
      <p:grpSpPr>
        <a:xfrm>
          <a:off x="0" y="0"/>
          <a:ext cx="0" cy="0"/>
          <a:chOff x="0" y="0"/>
          <a:chExt cx="0" cy="0"/>
        </a:xfrm>
      </p:grpSpPr>
      <p:sp>
        <p:nvSpPr>
          <p:cNvPr id="60" name="Google Shape;60;p13"/>
          <p:cNvSpPr txBox="1"/>
          <p:nvPr>
            <p:ph type="title"/>
          </p:nvPr>
        </p:nvSpPr>
        <p:spPr>
          <a:xfrm>
            <a:off x="405325" y="913690"/>
            <a:ext cx="5264700" cy="83034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61" name="Google Shape;61;p13"/>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4"/>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4"/>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
          <p:cNvSpPr txBox="1"/>
          <p:nvPr/>
        </p:nvSpPr>
        <p:spPr>
          <a:xfrm>
            <a:off x="1084500" y="379200"/>
            <a:ext cx="4615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213A8E"/>
                </a:solidFill>
                <a:latin typeface="Arial"/>
                <a:ea typeface="Arial"/>
                <a:cs typeface="Arial"/>
                <a:sym typeface="Arial"/>
              </a:rPr>
              <a:t>Je crée mon mot de passe sécurisé</a:t>
            </a:r>
            <a:endParaRPr b="1" i="0" sz="2500" u="none" cap="none" strike="noStrike">
              <a:solidFill>
                <a:srgbClr val="213A8E"/>
              </a:solidFill>
              <a:latin typeface="Arial"/>
              <a:ea typeface="Arial"/>
              <a:cs typeface="Arial"/>
              <a:sym typeface="Arial"/>
            </a:endParaRPr>
          </a:p>
        </p:txBody>
      </p:sp>
      <p:sp>
        <p:nvSpPr>
          <p:cNvPr id="87" name="Google Shape;87;p1"/>
          <p:cNvSpPr/>
          <p:nvPr/>
        </p:nvSpPr>
        <p:spPr>
          <a:xfrm>
            <a:off x="1108200"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88" name="Google Shape;88;p1"/>
          <p:cNvSpPr/>
          <p:nvPr/>
        </p:nvSpPr>
        <p:spPr>
          <a:xfrm>
            <a:off x="2683231"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213A8E"/>
              </a:solidFill>
              <a:latin typeface="Arial"/>
              <a:ea typeface="Arial"/>
              <a:cs typeface="Arial"/>
              <a:sym typeface="Arial"/>
            </a:endParaRPr>
          </a:p>
        </p:txBody>
      </p:sp>
      <p:sp>
        <p:nvSpPr>
          <p:cNvPr id="89" name="Google Shape;89;p1"/>
          <p:cNvSpPr/>
          <p:nvPr/>
        </p:nvSpPr>
        <p:spPr>
          <a:xfrm>
            <a:off x="4258262"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
          <p:cNvSpPr/>
          <p:nvPr/>
        </p:nvSpPr>
        <p:spPr>
          <a:xfrm>
            <a:off x="5833293" y="1403032"/>
            <a:ext cx="1442100" cy="13983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
          <p:cNvSpPr txBox="1"/>
          <p:nvPr/>
        </p:nvSpPr>
        <p:spPr>
          <a:xfrm>
            <a:off x="1378825" y="2460350"/>
            <a:ext cx="937500" cy="2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Application</a:t>
            </a:r>
            <a:endParaRPr b="1" i="0" sz="1000" u="none" cap="none" strike="noStrike">
              <a:solidFill>
                <a:srgbClr val="213A8E"/>
              </a:solidFill>
              <a:latin typeface="Arial"/>
              <a:ea typeface="Arial"/>
              <a:cs typeface="Arial"/>
              <a:sym typeface="Arial"/>
            </a:endParaRPr>
          </a:p>
        </p:txBody>
      </p:sp>
      <p:sp>
        <p:nvSpPr>
          <p:cNvPr id="92" name="Google Shape;92;p1"/>
          <p:cNvSpPr txBox="1"/>
          <p:nvPr/>
        </p:nvSpPr>
        <p:spPr>
          <a:xfrm>
            <a:off x="2742675" y="2427800"/>
            <a:ext cx="13827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Collectif/Individuel</a:t>
            </a:r>
            <a:endParaRPr b="1" i="0" sz="1000" u="none" cap="none" strike="noStrike">
              <a:solidFill>
                <a:srgbClr val="213A8E"/>
              </a:solidFill>
              <a:latin typeface="Arial"/>
              <a:ea typeface="Arial"/>
              <a:cs typeface="Arial"/>
              <a:sym typeface="Arial"/>
            </a:endParaRPr>
          </a:p>
        </p:txBody>
      </p:sp>
      <p:sp>
        <p:nvSpPr>
          <p:cNvPr id="93" name="Google Shape;93;p1"/>
          <p:cNvSpPr txBox="1"/>
          <p:nvPr/>
        </p:nvSpPr>
        <p:spPr>
          <a:xfrm>
            <a:off x="1084500" y="3983213"/>
            <a:ext cx="61671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Objectifs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Créer un mot de passe sécurisé</a:t>
            </a:r>
            <a:endParaRPr b="0" i="0" sz="1100" u="none" cap="none" strike="noStrike">
              <a:solidFill>
                <a:srgbClr val="213A8E"/>
              </a:solidFill>
              <a:latin typeface="Arial"/>
              <a:ea typeface="Arial"/>
              <a:cs typeface="Arial"/>
              <a:sym typeface="Arial"/>
            </a:endParaRPr>
          </a:p>
        </p:txBody>
      </p:sp>
      <p:sp>
        <p:nvSpPr>
          <p:cNvPr id="94" name="Google Shape;94;p1"/>
          <p:cNvSpPr txBox="1"/>
          <p:nvPr/>
        </p:nvSpPr>
        <p:spPr>
          <a:xfrm>
            <a:off x="1084500" y="3086150"/>
            <a:ext cx="61671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Description rapide : </a:t>
            </a:r>
            <a:r>
              <a:rPr b="0" i="0" lang="fr" sz="1100" u="none" cap="none" strike="noStrike">
                <a:solidFill>
                  <a:srgbClr val="213A8E"/>
                </a:solidFill>
                <a:latin typeface="Arial"/>
                <a:ea typeface="Arial"/>
                <a:cs typeface="Arial"/>
                <a:sym typeface="Arial"/>
              </a:rPr>
              <a:t>Les activités d’application visent à accompagner les personnes en situation de handicap à la maîtrise de mouvements sensorimoteur et à la compréhension des interfaces numériques. Ici, nous cherchons à fabriquer et retenir un mot de passe sécurisé</a:t>
            </a:r>
            <a:endParaRPr b="0" i="0" sz="1100" u="none" cap="none" strike="noStrike">
              <a:solidFill>
                <a:srgbClr val="213A8E"/>
              </a:solidFill>
              <a:latin typeface="Arial"/>
              <a:ea typeface="Arial"/>
              <a:cs typeface="Arial"/>
              <a:sym typeface="Arial"/>
            </a:endParaRPr>
          </a:p>
        </p:txBody>
      </p:sp>
      <p:sp>
        <p:nvSpPr>
          <p:cNvPr id="95" name="Google Shape;95;p1"/>
          <p:cNvSpPr txBox="1"/>
          <p:nvPr/>
        </p:nvSpPr>
        <p:spPr>
          <a:xfrm>
            <a:off x="1084500" y="4711075"/>
            <a:ext cx="60813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Matériel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Vidéo projecteur</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Support </a:t>
            </a:r>
            <a:r>
              <a:rPr b="1" i="0" lang="fr" sz="1100" u="none" cap="none" strike="noStrike">
                <a:solidFill>
                  <a:srgbClr val="213A8E"/>
                </a:solidFill>
              </a:rPr>
              <a:t>Mon mot de passe sécurisé</a:t>
            </a:r>
            <a:endParaRPr b="1" i="0" sz="1100" u="none" cap="none" strike="noStrike">
              <a:solidFill>
                <a:srgbClr val="213A8E"/>
              </a:solidFill>
            </a:endParaRPr>
          </a:p>
        </p:txBody>
      </p:sp>
      <p:sp>
        <p:nvSpPr>
          <p:cNvPr id="96" name="Google Shape;96;p1"/>
          <p:cNvSpPr txBox="1"/>
          <p:nvPr/>
        </p:nvSpPr>
        <p:spPr>
          <a:xfrm>
            <a:off x="1084500" y="5608138"/>
            <a:ext cx="6000600" cy="754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Prérequis : </a:t>
            </a:r>
            <a:endParaRPr b="1" i="0" sz="15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Avoir un smartphone</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latin typeface="Arial"/>
                <a:ea typeface="Arial"/>
                <a:cs typeface="Arial"/>
                <a:sym typeface="Arial"/>
              </a:rPr>
              <a:t>Avoir besoin d’un mot de passe</a:t>
            </a:r>
            <a:endParaRPr b="0" i="0" sz="1100" u="none" cap="none" strike="noStrike">
              <a:solidFill>
                <a:srgbClr val="213A8E"/>
              </a:solidFill>
              <a:latin typeface="Arial"/>
              <a:ea typeface="Arial"/>
              <a:cs typeface="Arial"/>
              <a:sym typeface="Arial"/>
            </a:endParaRPr>
          </a:p>
        </p:txBody>
      </p:sp>
      <p:sp>
        <p:nvSpPr>
          <p:cNvPr id="97" name="Google Shape;97;p1"/>
          <p:cNvSpPr txBox="1"/>
          <p:nvPr/>
        </p:nvSpPr>
        <p:spPr>
          <a:xfrm>
            <a:off x="1084500" y="6505200"/>
            <a:ext cx="6167100" cy="126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fr" sz="1500" u="none" cap="none" strike="noStrike">
                <a:solidFill>
                  <a:srgbClr val="213A8E"/>
                </a:solidFill>
                <a:latin typeface="Arial"/>
                <a:ea typeface="Arial"/>
                <a:cs typeface="Arial"/>
                <a:sym typeface="Arial"/>
              </a:rPr>
              <a:t>Supports et contenus utilisés: </a:t>
            </a:r>
            <a:endParaRPr b="1"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213A8E"/>
              </a:solidFill>
              <a:latin typeface="Arial"/>
              <a:ea typeface="Arial"/>
              <a:cs typeface="Arial"/>
              <a:sym typeface="Arial"/>
            </a:endParaRPr>
          </a:p>
          <a:p>
            <a:pPr indent="457200" lvl="0" marL="0" marR="0" rtl="0" algn="l">
              <a:lnSpc>
                <a:spcPct val="100000"/>
              </a:lnSpc>
              <a:spcBef>
                <a:spcPts val="0"/>
              </a:spcBef>
              <a:spcAft>
                <a:spcPts val="0"/>
              </a:spcAft>
              <a:buClr>
                <a:srgbClr val="000000"/>
              </a:buClr>
              <a:buSzPts val="1100"/>
              <a:buFont typeface="Arial"/>
              <a:buNone/>
            </a:pPr>
            <a:r>
              <a:rPr b="1" i="0" lang="fr" sz="1100" cap="none" strike="noStrike">
                <a:solidFill>
                  <a:srgbClr val="213A8E"/>
                </a:solidFill>
              </a:rPr>
              <a:t>Mot de passe 2 - Je crée mon mot de passe sécurisé (support et fiche activité)</a:t>
            </a:r>
            <a:r>
              <a:rPr b="1" i="0" lang="fr" sz="1100" u="none" cap="none" strike="noStrike">
                <a:solidFill>
                  <a:srgbClr val="213A8E"/>
                </a:solidFill>
                <a:latin typeface="Arial"/>
                <a:ea typeface="Arial"/>
                <a:cs typeface="Arial"/>
                <a:sym typeface="Arial"/>
              </a:rPr>
              <a:t> </a:t>
            </a:r>
            <a:br>
              <a:rPr b="1" i="0" lang="fr" sz="1100" u="none" cap="none" strike="noStrike">
                <a:solidFill>
                  <a:srgbClr val="213A8E"/>
                </a:solidFill>
                <a:latin typeface="Arial"/>
                <a:ea typeface="Arial"/>
                <a:cs typeface="Arial"/>
                <a:sym typeface="Arial"/>
              </a:rPr>
            </a:br>
            <a:r>
              <a:rPr b="1" i="0" lang="fr" sz="1100" u="none" cap="none" strike="noStrike">
                <a:solidFill>
                  <a:srgbClr val="213A8E"/>
                </a:solidFill>
                <a:latin typeface="Arial"/>
                <a:ea typeface="Arial"/>
                <a:cs typeface="Arial"/>
                <a:sym typeface="Arial"/>
              </a:rPr>
              <a:t>	</a:t>
            </a:r>
            <a:r>
              <a:rPr b="0" i="0" lang="fr" sz="1100" u="none" cap="none" strike="noStrike">
                <a:solidFill>
                  <a:srgbClr val="213A8E"/>
                </a:solidFill>
                <a:latin typeface="Arial"/>
                <a:ea typeface="Arial"/>
                <a:cs typeface="Arial"/>
                <a:sym typeface="Arial"/>
              </a:rPr>
              <a:t>⇒ page 2, </a:t>
            </a:r>
            <a:r>
              <a:rPr b="0" i="0" lang="fr" sz="1100" u="none" cap="none" strike="noStrike">
                <a:solidFill>
                  <a:schemeClr val="dk1"/>
                </a:solidFill>
                <a:latin typeface="Arial"/>
                <a:ea typeface="Arial"/>
                <a:cs typeface="Arial"/>
                <a:sym typeface="Arial"/>
              </a:rPr>
              <a:t>imprimer</a:t>
            </a:r>
            <a:r>
              <a:rPr b="0" i="0" lang="fr" sz="1100" u="none" cap="none" strike="noStrike">
                <a:solidFill>
                  <a:srgbClr val="213A8E"/>
                </a:solidFill>
                <a:latin typeface="Arial"/>
                <a:ea typeface="Arial"/>
                <a:cs typeface="Arial"/>
                <a:sym typeface="Arial"/>
              </a:rPr>
              <a:t> 1 par personne</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1" i="0" sz="1100" u="sng"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chemeClr val="dk1"/>
              </a:buClr>
              <a:buSzPts val="1100"/>
              <a:buFont typeface="Arial"/>
              <a:buNone/>
            </a:pPr>
            <a:r>
              <a:t/>
            </a:r>
            <a:endParaRPr b="1" i="0" sz="1100" u="sng" cap="none" strike="noStrike">
              <a:solidFill>
                <a:srgbClr val="213A8E"/>
              </a:solidFill>
              <a:latin typeface="Arial"/>
              <a:ea typeface="Arial"/>
              <a:cs typeface="Arial"/>
              <a:sym typeface="Arial"/>
            </a:endParaRPr>
          </a:p>
        </p:txBody>
      </p:sp>
      <p:pic>
        <p:nvPicPr>
          <p:cNvPr id="98" name="Google Shape;98;p1"/>
          <p:cNvPicPr preferRelativeResize="0"/>
          <p:nvPr/>
        </p:nvPicPr>
        <p:blipFill rotWithShape="1">
          <a:blip r:embed="rId3">
            <a:alphaModFix/>
          </a:blip>
          <a:srcRect b="0" l="0" r="0" t="0"/>
          <a:stretch/>
        </p:blipFill>
        <p:spPr>
          <a:xfrm>
            <a:off x="2742675" y="1403012"/>
            <a:ext cx="1089225" cy="1089225"/>
          </a:xfrm>
          <a:prstGeom prst="rect">
            <a:avLst/>
          </a:prstGeom>
          <a:noFill/>
          <a:ln>
            <a:noFill/>
          </a:ln>
        </p:spPr>
      </p:pic>
      <p:grpSp>
        <p:nvGrpSpPr>
          <p:cNvPr id="99" name="Google Shape;99;p1"/>
          <p:cNvGrpSpPr/>
          <p:nvPr/>
        </p:nvGrpSpPr>
        <p:grpSpPr>
          <a:xfrm>
            <a:off x="4589789" y="1533074"/>
            <a:ext cx="820008" cy="878061"/>
            <a:chOff x="1674750" y="3254050"/>
            <a:chExt cx="294575" cy="295375"/>
          </a:xfrm>
        </p:grpSpPr>
        <p:sp>
          <p:nvSpPr>
            <p:cNvPr id="100" name="Google Shape;100;p1"/>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3" name="Google Shape;103;p1"/>
          <p:cNvSpPr txBox="1"/>
          <p:nvPr/>
        </p:nvSpPr>
        <p:spPr>
          <a:xfrm>
            <a:off x="4529788" y="2409650"/>
            <a:ext cx="8991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1" i="0" lang="fr" sz="1000" u="none" cap="none" strike="noStrike">
                <a:solidFill>
                  <a:srgbClr val="213A8E"/>
                </a:solidFill>
                <a:latin typeface="Arial"/>
                <a:ea typeface="Arial"/>
                <a:cs typeface="Arial"/>
                <a:sym typeface="Arial"/>
              </a:rPr>
              <a:t>30 minutes</a:t>
            </a:r>
            <a:endParaRPr b="1" i="0" sz="1000" u="none" cap="none" strike="noStrike">
              <a:solidFill>
                <a:srgbClr val="213A8E"/>
              </a:solidFill>
              <a:latin typeface="Arial"/>
              <a:ea typeface="Arial"/>
              <a:cs typeface="Arial"/>
              <a:sym typeface="Arial"/>
            </a:endParaRPr>
          </a:p>
        </p:txBody>
      </p:sp>
      <p:sp>
        <p:nvSpPr>
          <p:cNvPr id="104" name="Google Shape;104;p1"/>
          <p:cNvSpPr txBox="1"/>
          <p:nvPr/>
        </p:nvSpPr>
        <p:spPr>
          <a:xfrm>
            <a:off x="6445950" y="1533075"/>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Résoudre un problème</a:t>
            </a:r>
            <a:endParaRPr b="1" i="0" sz="800" u="none" cap="none" strike="noStrike">
              <a:solidFill>
                <a:srgbClr val="213A8E"/>
              </a:solidFill>
              <a:latin typeface="Arial"/>
              <a:ea typeface="Arial"/>
              <a:cs typeface="Arial"/>
              <a:sym typeface="Arial"/>
            </a:endParaRPr>
          </a:p>
        </p:txBody>
      </p:sp>
      <p:sp>
        <p:nvSpPr>
          <p:cNvPr id="105" name="Google Shape;105;p1"/>
          <p:cNvSpPr txBox="1"/>
          <p:nvPr/>
        </p:nvSpPr>
        <p:spPr>
          <a:xfrm>
            <a:off x="6445950" y="2171052"/>
            <a:ext cx="748800" cy="33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1" i="0" lang="fr" sz="800" u="none" cap="none" strike="noStrike">
                <a:solidFill>
                  <a:srgbClr val="213A8E"/>
                </a:solidFill>
                <a:latin typeface="Arial"/>
                <a:ea typeface="Arial"/>
                <a:cs typeface="Arial"/>
                <a:sym typeface="Arial"/>
              </a:rPr>
              <a:t>Mémoriser</a:t>
            </a:r>
            <a:endParaRPr b="1" i="0" sz="800" u="none" cap="none" strike="noStrike">
              <a:solidFill>
                <a:srgbClr val="213A8E"/>
              </a:solidFill>
              <a:latin typeface="Arial"/>
              <a:ea typeface="Arial"/>
              <a:cs typeface="Arial"/>
              <a:sym typeface="Arial"/>
            </a:endParaRPr>
          </a:p>
        </p:txBody>
      </p:sp>
      <p:sp>
        <p:nvSpPr>
          <p:cNvPr id="106" name="Google Shape;106;p1"/>
          <p:cNvSpPr txBox="1"/>
          <p:nvPr/>
        </p:nvSpPr>
        <p:spPr>
          <a:xfrm rot="-5400000">
            <a:off x="-1183950" y="7767900"/>
            <a:ext cx="3228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fr" sz="1800" u="none" cap="none" strike="noStrike">
                <a:solidFill>
                  <a:schemeClr val="lt1"/>
                </a:solidFill>
                <a:latin typeface="Arial"/>
                <a:ea typeface="Arial"/>
                <a:cs typeface="Arial"/>
                <a:sym typeface="Arial"/>
              </a:rPr>
              <a:t>ACTIVITÉ ADAPTÉE</a:t>
            </a:r>
            <a:endParaRPr b="1" i="0" sz="1800" u="none" cap="none" strike="noStrike">
              <a:solidFill>
                <a:schemeClr val="lt1"/>
              </a:solidFill>
              <a:latin typeface="Arial"/>
              <a:ea typeface="Arial"/>
              <a:cs typeface="Arial"/>
              <a:sym typeface="Arial"/>
            </a:endParaRPr>
          </a:p>
        </p:txBody>
      </p:sp>
      <p:grpSp>
        <p:nvGrpSpPr>
          <p:cNvPr id="107" name="Google Shape;107;p1"/>
          <p:cNvGrpSpPr/>
          <p:nvPr/>
        </p:nvGrpSpPr>
        <p:grpSpPr>
          <a:xfrm>
            <a:off x="1521836" y="1570515"/>
            <a:ext cx="696908" cy="754214"/>
            <a:chOff x="-1951475" y="3597450"/>
            <a:chExt cx="295375" cy="291450"/>
          </a:xfrm>
        </p:grpSpPr>
        <p:sp>
          <p:nvSpPr>
            <p:cNvPr id="108" name="Google Shape;108;p1"/>
            <p:cNvSpPr/>
            <p:nvPr/>
          </p:nvSpPr>
          <p:spPr>
            <a:xfrm>
              <a:off x="-1951475" y="3597450"/>
              <a:ext cx="170925" cy="34675"/>
            </a:xfrm>
            <a:custGeom>
              <a:rect b="b" l="l" r="r" t="t"/>
              <a:pathLst>
                <a:path extrusionOk="0" h="1387" w="6837">
                  <a:moveTo>
                    <a:pt x="1008" y="1"/>
                  </a:moveTo>
                  <a:cubicBezTo>
                    <a:pt x="473" y="1"/>
                    <a:pt x="0" y="473"/>
                    <a:pt x="0" y="1040"/>
                  </a:cubicBezTo>
                  <a:lnTo>
                    <a:pt x="0" y="1387"/>
                  </a:lnTo>
                  <a:lnTo>
                    <a:pt x="6837" y="1387"/>
                  </a:lnTo>
                  <a:lnTo>
                    <a:pt x="6837" y="1040"/>
                  </a:lnTo>
                  <a:cubicBezTo>
                    <a:pt x="6837" y="473"/>
                    <a:pt x="6364" y="1"/>
                    <a:pt x="5829"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1"/>
            <p:cNvSpPr/>
            <p:nvPr/>
          </p:nvSpPr>
          <p:spPr>
            <a:xfrm>
              <a:off x="-1949900" y="3648650"/>
              <a:ext cx="171725" cy="173300"/>
            </a:xfrm>
            <a:custGeom>
              <a:rect b="b" l="l" r="r" t="t"/>
              <a:pathLst>
                <a:path extrusionOk="0" h="6932" w="6869">
                  <a:moveTo>
                    <a:pt x="0" y="1"/>
                  </a:moveTo>
                  <a:lnTo>
                    <a:pt x="0" y="6932"/>
                  </a:lnTo>
                  <a:lnTo>
                    <a:pt x="2426" y="6932"/>
                  </a:lnTo>
                  <a:cubicBezTo>
                    <a:pt x="2521" y="6585"/>
                    <a:pt x="2836" y="6333"/>
                    <a:pt x="3245" y="6270"/>
                  </a:cubicBezTo>
                  <a:lnTo>
                    <a:pt x="1166" y="4191"/>
                  </a:lnTo>
                  <a:cubicBezTo>
                    <a:pt x="693" y="3718"/>
                    <a:pt x="693" y="2962"/>
                    <a:pt x="1166" y="2489"/>
                  </a:cubicBezTo>
                  <a:cubicBezTo>
                    <a:pt x="1386" y="2237"/>
                    <a:pt x="1670" y="2143"/>
                    <a:pt x="2017" y="2143"/>
                  </a:cubicBezTo>
                  <a:cubicBezTo>
                    <a:pt x="2363" y="2143"/>
                    <a:pt x="2647" y="2237"/>
                    <a:pt x="2899" y="2489"/>
                  </a:cubicBezTo>
                  <a:lnTo>
                    <a:pt x="3560" y="3151"/>
                  </a:lnTo>
                  <a:cubicBezTo>
                    <a:pt x="3592" y="2994"/>
                    <a:pt x="3718" y="2836"/>
                    <a:pt x="3844" y="2710"/>
                  </a:cubicBezTo>
                  <a:cubicBezTo>
                    <a:pt x="4064" y="2489"/>
                    <a:pt x="4348" y="2363"/>
                    <a:pt x="4694" y="2363"/>
                  </a:cubicBezTo>
                  <a:cubicBezTo>
                    <a:pt x="4694" y="2048"/>
                    <a:pt x="4820" y="1733"/>
                    <a:pt x="5041" y="1513"/>
                  </a:cubicBezTo>
                  <a:cubicBezTo>
                    <a:pt x="5293" y="1261"/>
                    <a:pt x="5577" y="1135"/>
                    <a:pt x="5923" y="1135"/>
                  </a:cubicBezTo>
                  <a:cubicBezTo>
                    <a:pt x="6112" y="1135"/>
                    <a:pt x="6301" y="1198"/>
                    <a:pt x="6459" y="1261"/>
                  </a:cubicBezTo>
                  <a:cubicBezTo>
                    <a:pt x="6522" y="1072"/>
                    <a:pt x="6616" y="914"/>
                    <a:pt x="6774" y="757"/>
                  </a:cubicBezTo>
                  <a:lnTo>
                    <a:pt x="6868" y="662"/>
                  </a:lnTo>
                  <a:lnTo>
                    <a:pt x="6868" y="1"/>
                  </a:ln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1"/>
            <p:cNvSpPr/>
            <p:nvPr/>
          </p:nvSpPr>
          <p:spPr>
            <a:xfrm>
              <a:off x="-1951475" y="3838475"/>
              <a:ext cx="170925" cy="50425"/>
            </a:xfrm>
            <a:custGeom>
              <a:rect b="b" l="l" r="r" t="t"/>
              <a:pathLst>
                <a:path extrusionOk="0" h="2017" w="6837">
                  <a:moveTo>
                    <a:pt x="0" y="0"/>
                  </a:moveTo>
                  <a:lnTo>
                    <a:pt x="0" y="1008"/>
                  </a:lnTo>
                  <a:cubicBezTo>
                    <a:pt x="0" y="1544"/>
                    <a:pt x="473" y="2017"/>
                    <a:pt x="1008" y="2017"/>
                  </a:cubicBezTo>
                  <a:lnTo>
                    <a:pt x="5829" y="2017"/>
                  </a:lnTo>
                  <a:cubicBezTo>
                    <a:pt x="6333" y="2017"/>
                    <a:pt x="6774" y="1670"/>
                    <a:pt x="6837" y="1166"/>
                  </a:cubicBezTo>
                  <a:lnTo>
                    <a:pt x="6679" y="1071"/>
                  </a:lnTo>
                  <a:lnTo>
                    <a:pt x="3466" y="1071"/>
                  </a:lnTo>
                  <a:cubicBezTo>
                    <a:pt x="2867" y="1071"/>
                    <a:pt x="2363" y="599"/>
                    <a:pt x="2269"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1"/>
            <p:cNvSpPr/>
            <p:nvPr/>
          </p:nvSpPr>
          <p:spPr>
            <a:xfrm>
              <a:off x="-1912900" y="3675825"/>
              <a:ext cx="256800" cy="202825"/>
            </a:xfrm>
            <a:custGeom>
              <a:rect b="b" l="l" r="r" t="t"/>
              <a:pathLst>
                <a:path extrusionOk="0" h="8113" w="10272">
                  <a:moveTo>
                    <a:pt x="6085" y="0"/>
                  </a:moveTo>
                  <a:cubicBezTo>
                    <a:pt x="5955" y="0"/>
                    <a:pt x="5829" y="48"/>
                    <a:pt x="5735" y="142"/>
                  </a:cubicBezTo>
                  <a:cubicBezTo>
                    <a:pt x="5546" y="331"/>
                    <a:pt x="5546" y="646"/>
                    <a:pt x="5735" y="835"/>
                  </a:cubicBezTo>
                  <a:lnTo>
                    <a:pt x="6081" y="1213"/>
                  </a:lnTo>
                  <a:cubicBezTo>
                    <a:pt x="6207" y="1308"/>
                    <a:pt x="6207" y="1560"/>
                    <a:pt x="6081" y="1655"/>
                  </a:cubicBezTo>
                  <a:cubicBezTo>
                    <a:pt x="6034" y="1718"/>
                    <a:pt x="5948" y="1749"/>
                    <a:pt x="5857" y="1749"/>
                  </a:cubicBezTo>
                  <a:cubicBezTo>
                    <a:pt x="5766" y="1749"/>
                    <a:pt x="5672" y="1718"/>
                    <a:pt x="5609" y="1655"/>
                  </a:cubicBezTo>
                  <a:lnTo>
                    <a:pt x="4758" y="804"/>
                  </a:lnTo>
                  <a:cubicBezTo>
                    <a:pt x="4664" y="709"/>
                    <a:pt x="4538" y="662"/>
                    <a:pt x="4408" y="662"/>
                  </a:cubicBezTo>
                  <a:cubicBezTo>
                    <a:pt x="4278" y="662"/>
                    <a:pt x="4144" y="709"/>
                    <a:pt x="4034" y="804"/>
                  </a:cubicBezTo>
                  <a:cubicBezTo>
                    <a:pt x="3845" y="993"/>
                    <a:pt x="3845" y="1308"/>
                    <a:pt x="4034" y="1528"/>
                  </a:cubicBezTo>
                  <a:cubicBezTo>
                    <a:pt x="4034" y="1655"/>
                    <a:pt x="4884" y="2505"/>
                    <a:pt x="4821" y="2505"/>
                  </a:cubicBezTo>
                  <a:cubicBezTo>
                    <a:pt x="4947" y="2631"/>
                    <a:pt x="4947" y="2852"/>
                    <a:pt x="4821" y="2978"/>
                  </a:cubicBezTo>
                  <a:cubicBezTo>
                    <a:pt x="4774" y="3041"/>
                    <a:pt x="4687" y="3072"/>
                    <a:pt x="4601" y="3072"/>
                  </a:cubicBezTo>
                  <a:cubicBezTo>
                    <a:pt x="4514" y="3072"/>
                    <a:pt x="4427" y="3041"/>
                    <a:pt x="4380" y="2978"/>
                  </a:cubicBezTo>
                  <a:lnTo>
                    <a:pt x="3498" y="2096"/>
                  </a:lnTo>
                  <a:cubicBezTo>
                    <a:pt x="3403" y="2001"/>
                    <a:pt x="3277" y="1954"/>
                    <a:pt x="3151" y="1954"/>
                  </a:cubicBezTo>
                  <a:cubicBezTo>
                    <a:pt x="3025" y="1954"/>
                    <a:pt x="2899" y="2001"/>
                    <a:pt x="2805" y="2096"/>
                  </a:cubicBezTo>
                  <a:cubicBezTo>
                    <a:pt x="2584" y="2316"/>
                    <a:pt x="2584" y="2631"/>
                    <a:pt x="2805" y="2820"/>
                  </a:cubicBezTo>
                  <a:lnTo>
                    <a:pt x="3656" y="3671"/>
                  </a:lnTo>
                  <a:cubicBezTo>
                    <a:pt x="3782" y="3797"/>
                    <a:pt x="3782" y="4017"/>
                    <a:pt x="3656" y="4143"/>
                  </a:cubicBezTo>
                  <a:cubicBezTo>
                    <a:pt x="3593" y="4206"/>
                    <a:pt x="3506" y="4238"/>
                    <a:pt x="3419" y="4238"/>
                  </a:cubicBezTo>
                  <a:cubicBezTo>
                    <a:pt x="3333" y="4238"/>
                    <a:pt x="3246" y="4206"/>
                    <a:pt x="3183" y="4143"/>
                  </a:cubicBezTo>
                  <a:lnTo>
                    <a:pt x="883" y="1875"/>
                  </a:lnTo>
                  <a:cubicBezTo>
                    <a:pt x="789" y="1765"/>
                    <a:pt x="663" y="1710"/>
                    <a:pt x="537" y="1710"/>
                  </a:cubicBezTo>
                  <a:cubicBezTo>
                    <a:pt x="411" y="1710"/>
                    <a:pt x="284" y="1765"/>
                    <a:pt x="190" y="1875"/>
                  </a:cubicBezTo>
                  <a:cubicBezTo>
                    <a:pt x="1" y="2064"/>
                    <a:pt x="1" y="2379"/>
                    <a:pt x="190" y="2568"/>
                  </a:cubicBezTo>
                  <a:lnTo>
                    <a:pt x="1797" y="4206"/>
                  </a:lnTo>
                  <a:lnTo>
                    <a:pt x="3403" y="5845"/>
                  </a:lnTo>
                  <a:lnTo>
                    <a:pt x="1954" y="5845"/>
                  </a:lnTo>
                  <a:cubicBezTo>
                    <a:pt x="1671" y="5845"/>
                    <a:pt x="1450" y="6097"/>
                    <a:pt x="1450" y="6349"/>
                  </a:cubicBezTo>
                  <a:cubicBezTo>
                    <a:pt x="1450" y="6632"/>
                    <a:pt x="1671" y="6884"/>
                    <a:pt x="1954" y="6884"/>
                  </a:cubicBezTo>
                  <a:lnTo>
                    <a:pt x="5451" y="6884"/>
                  </a:lnTo>
                  <a:cubicBezTo>
                    <a:pt x="5514" y="6916"/>
                    <a:pt x="6491" y="7829"/>
                    <a:pt x="6491" y="7829"/>
                  </a:cubicBezTo>
                  <a:cubicBezTo>
                    <a:pt x="6680" y="8018"/>
                    <a:pt x="6948" y="8113"/>
                    <a:pt x="7216" y="8113"/>
                  </a:cubicBezTo>
                  <a:cubicBezTo>
                    <a:pt x="7483" y="8113"/>
                    <a:pt x="7751" y="8018"/>
                    <a:pt x="7940" y="7829"/>
                  </a:cubicBezTo>
                  <a:lnTo>
                    <a:pt x="9862" y="5876"/>
                  </a:lnTo>
                  <a:cubicBezTo>
                    <a:pt x="10272" y="5498"/>
                    <a:pt x="10272" y="4836"/>
                    <a:pt x="9862" y="4427"/>
                  </a:cubicBezTo>
                  <a:lnTo>
                    <a:pt x="9452" y="3986"/>
                  </a:lnTo>
                  <a:cubicBezTo>
                    <a:pt x="9326" y="3608"/>
                    <a:pt x="9043" y="3198"/>
                    <a:pt x="8822" y="2820"/>
                  </a:cubicBezTo>
                  <a:cubicBezTo>
                    <a:pt x="8570" y="2411"/>
                    <a:pt x="8350" y="2064"/>
                    <a:pt x="8035" y="1718"/>
                  </a:cubicBezTo>
                  <a:lnTo>
                    <a:pt x="6459" y="142"/>
                  </a:lnTo>
                  <a:cubicBezTo>
                    <a:pt x="6349" y="48"/>
                    <a:pt x="6215" y="0"/>
                    <a:pt x="6085"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12" name="Google Shape;112;p1"/>
          <p:cNvPicPr preferRelativeResize="0"/>
          <p:nvPr/>
        </p:nvPicPr>
        <p:blipFill rotWithShape="1">
          <a:blip r:embed="rId4">
            <a:alphaModFix/>
          </a:blip>
          <a:srcRect b="0" l="0" r="0" t="0"/>
          <a:stretch/>
        </p:blipFill>
        <p:spPr>
          <a:xfrm>
            <a:off x="3305298" y="1692173"/>
            <a:ext cx="820000" cy="820000"/>
          </a:xfrm>
          <a:prstGeom prst="rect">
            <a:avLst/>
          </a:prstGeom>
          <a:noFill/>
          <a:ln>
            <a:noFill/>
          </a:ln>
        </p:spPr>
      </p:pic>
      <p:grpSp>
        <p:nvGrpSpPr>
          <p:cNvPr id="113" name="Google Shape;113;p1"/>
          <p:cNvGrpSpPr/>
          <p:nvPr/>
        </p:nvGrpSpPr>
        <p:grpSpPr>
          <a:xfrm>
            <a:off x="5947539" y="1636373"/>
            <a:ext cx="368184" cy="337812"/>
            <a:chOff x="-33646250" y="3586425"/>
            <a:chExt cx="293000" cy="292225"/>
          </a:xfrm>
        </p:grpSpPr>
        <p:sp>
          <p:nvSpPr>
            <p:cNvPr id="114" name="Google Shape;114;p1"/>
            <p:cNvSpPr/>
            <p:nvPr/>
          </p:nvSpPr>
          <p:spPr>
            <a:xfrm>
              <a:off x="-33646250" y="3739225"/>
              <a:ext cx="141775" cy="139425"/>
            </a:xfrm>
            <a:custGeom>
              <a:rect b="b" l="l" r="r" t="t"/>
              <a:pathLst>
                <a:path extrusionOk="0" h="5577" w="5671">
                  <a:moveTo>
                    <a:pt x="4190" y="1"/>
                  </a:moveTo>
                  <a:cubicBezTo>
                    <a:pt x="4001" y="316"/>
                    <a:pt x="3970" y="725"/>
                    <a:pt x="4127" y="1040"/>
                  </a:cubicBezTo>
                  <a:lnTo>
                    <a:pt x="3497" y="1670"/>
                  </a:lnTo>
                  <a:cubicBezTo>
                    <a:pt x="3345" y="1589"/>
                    <a:pt x="3194" y="1550"/>
                    <a:pt x="3047" y="1550"/>
                  </a:cubicBezTo>
                  <a:cubicBezTo>
                    <a:pt x="2797" y="1550"/>
                    <a:pt x="2561" y="1661"/>
                    <a:pt x="2363" y="1859"/>
                  </a:cubicBezTo>
                  <a:lnTo>
                    <a:pt x="378" y="3813"/>
                  </a:lnTo>
                  <a:cubicBezTo>
                    <a:pt x="0" y="4222"/>
                    <a:pt x="0" y="4884"/>
                    <a:pt x="378" y="5293"/>
                  </a:cubicBezTo>
                  <a:cubicBezTo>
                    <a:pt x="583" y="5482"/>
                    <a:pt x="851" y="5577"/>
                    <a:pt x="1115" y="5577"/>
                  </a:cubicBezTo>
                  <a:cubicBezTo>
                    <a:pt x="1378" y="5577"/>
                    <a:pt x="1638" y="5482"/>
                    <a:pt x="1827" y="5293"/>
                  </a:cubicBezTo>
                  <a:lnTo>
                    <a:pt x="3812" y="3309"/>
                  </a:lnTo>
                  <a:cubicBezTo>
                    <a:pt x="4096" y="3025"/>
                    <a:pt x="4190" y="2553"/>
                    <a:pt x="4001" y="2143"/>
                  </a:cubicBezTo>
                  <a:lnTo>
                    <a:pt x="4631" y="1513"/>
                  </a:lnTo>
                  <a:cubicBezTo>
                    <a:pt x="4789" y="1576"/>
                    <a:pt x="4915" y="1607"/>
                    <a:pt x="5072" y="1607"/>
                  </a:cubicBezTo>
                  <a:cubicBezTo>
                    <a:pt x="5261" y="1607"/>
                    <a:pt x="5450" y="1544"/>
                    <a:pt x="5671" y="1418"/>
                  </a:cubicBezTo>
                  <a:cubicBezTo>
                    <a:pt x="5041" y="1040"/>
                    <a:pt x="4568" y="568"/>
                    <a:pt x="4190"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1"/>
            <p:cNvSpPr/>
            <p:nvPr/>
          </p:nvSpPr>
          <p:spPr>
            <a:xfrm>
              <a:off x="-33541500" y="3586425"/>
              <a:ext cx="188250" cy="187475"/>
            </a:xfrm>
            <a:custGeom>
              <a:rect b="b" l="l" r="r" t="t"/>
              <a:pathLst>
                <a:path extrusionOk="0" h="7499" w="7530">
                  <a:moveTo>
                    <a:pt x="3718" y="1387"/>
                  </a:moveTo>
                  <a:cubicBezTo>
                    <a:pt x="4253" y="1387"/>
                    <a:pt x="4726" y="1859"/>
                    <a:pt x="4726" y="2427"/>
                  </a:cubicBezTo>
                  <a:cubicBezTo>
                    <a:pt x="4789" y="2805"/>
                    <a:pt x="4505" y="3214"/>
                    <a:pt x="4096" y="3372"/>
                  </a:cubicBezTo>
                  <a:lnTo>
                    <a:pt x="4096" y="3750"/>
                  </a:lnTo>
                  <a:cubicBezTo>
                    <a:pt x="4096" y="3939"/>
                    <a:pt x="3938" y="4096"/>
                    <a:pt x="3749" y="4096"/>
                  </a:cubicBezTo>
                  <a:cubicBezTo>
                    <a:pt x="3560" y="4096"/>
                    <a:pt x="3403" y="3939"/>
                    <a:pt x="3403" y="3750"/>
                  </a:cubicBezTo>
                  <a:lnTo>
                    <a:pt x="3403" y="3372"/>
                  </a:lnTo>
                  <a:cubicBezTo>
                    <a:pt x="3403" y="3088"/>
                    <a:pt x="3592" y="2805"/>
                    <a:pt x="3875" y="2742"/>
                  </a:cubicBezTo>
                  <a:cubicBezTo>
                    <a:pt x="4001" y="2679"/>
                    <a:pt x="4096" y="2521"/>
                    <a:pt x="4096" y="2427"/>
                  </a:cubicBezTo>
                  <a:cubicBezTo>
                    <a:pt x="4096" y="2206"/>
                    <a:pt x="3938" y="2049"/>
                    <a:pt x="3749" y="2049"/>
                  </a:cubicBezTo>
                  <a:cubicBezTo>
                    <a:pt x="3560" y="2049"/>
                    <a:pt x="3403" y="2206"/>
                    <a:pt x="3403" y="2427"/>
                  </a:cubicBezTo>
                  <a:cubicBezTo>
                    <a:pt x="3403" y="2616"/>
                    <a:pt x="3245" y="2773"/>
                    <a:pt x="3056" y="2773"/>
                  </a:cubicBezTo>
                  <a:cubicBezTo>
                    <a:pt x="2836" y="2773"/>
                    <a:pt x="2678" y="2616"/>
                    <a:pt x="2678" y="2427"/>
                  </a:cubicBezTo>
                  <a:cubicBezTo>
                    <a:pt x="2678" y="1859"/>
                    <a:pt x="3151" y="1387"/>
                    <a:pt x="3718" y="1387"/>
                  </a:cubicBezTo>
                  <a:close/>
                  <a:moveTo>
                    <a:pt x="3749" y="4726"/>
                  </a:moveTo>
                  <a:cubicBezTo>
                    <a:pt x="3938" y="4726"/>
                    <a:pt x="4096" y="4884"/>
                    <a:pt x="4096" y="5104"/>
                  </a:cubicBezTo>
                  <a:cubicBezTo>
                    <a:pt x="4096" y="5294"/>
                    <a:pt x="3938" y="5451"/>
                    <a:pt x="3749" y="5451"/>
                  </a:cubicBezTo>
                  <a:cubicBezTo>
                    <a:pt x="3560" y="5451"/>
                    <a:pt x="3403" y="5294"/>
                    <a:pt x="3403" y="5104"/>
                  </a:cubicBezTo>
                  <a:cubicBezTo>
                    <a:pt x="3403" y="4884"/>
                    <a:pt x="3560" y="4726"/>
                    <a:pt x="3749" y="4726"/>
                  </a:cubicBezTo>
                  <a:close/>
                  <a:moveTo>
                    <a:pt x="3749" y="1"/>
                  </a:moveTo>
                  <a:cubicBezTo>
                    <a:pt x="1670" y="1"/>
                    <a:pt x="0" y="1702"/>
                    <a:pt x="0" y="3750"/>
                  </a:cubicBezTo>
                  <a:cubicBezTo>
                    <a:pt x="0" y="5829"/>
                    <a:pt x="1702" y="7499"/>
                    <a:pt x="3749" y="7499"/>
                  </a:cubicBezTo>
                  <a:cubicBezTo>
                    <a:pt x="5829" y="7499"/>
                    <a:pt x="7498" y="5798"/>
                    <a:pt x="7498" y="3750"/>
                  </a:cubicBezTo>
                  <a:cubicBezTo>
                    <a:pt x="7530" y="1670"/>
                    <a:pt x="5829" y="1"/>
                    <a:pt x="3749" y="1"/>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6" name="Google Shape;116;p1"/>
          <p:cNvGrpSpPr/>
          <p:nvPr/>
        </p:nvGrpSpPr>
        <p:grpSpPr>
          <a:xfrm>
            <a:off x="5992476" y="2171044"/>
            <a:ext cx="368188" cy="337804"/>
            <a:chOff x="-22845575" y="3504075"/>
            <a:chExt cx="296950" cy="295025"/>
          </a:xfrm>
        </p:grpSpPr>
        <p:sp>
          <p:nvSpPr>
            <p:cNvPr id="117" name="Google Shape;117;p1"/>
            <p:cNvSpPr/>
            <p:nvPr/>
          </p:nvSpPr>
          <p:spPr>
            <a:xfrm>
              <a:off x="-22688825" y="3504100"/>
              <a:ext cx="140200" cy="295000"/>
            </a:xfrm>
            <a:custGeom>
              <a:rect b="b" l="l" r="r" t="t"/>
              <a:pathLst>
                <a:path extrusionOk="0" h="11800" w="5608">
                  <a:moveTo>
                    <a:pt x="1465" y="2908"/>
                  </a:moveTo>
                  <a:cubicBezTo>
                    <a:pt x="1552" y="2908"/>
                    <a:pt x="1638" y="2931"/>
                    <a:pt x="1701" y="2979"/>
                  </a:cubicBezTo>
                  <a:cubicBezTo>
                    <a:pt x="1827" y="3105"/>
                    <a:pt x="1827" y="3357"/>
                    <a:pt x="1701" y="3451"/>
                  </a:cubicBezTo>
                  <a:cubicBezTo>
                    <a:pt x="1292" y="3861"/>
                    <a:pt x="1292" y="4522"/>
                    <a:pt x="1701" y="4932"/>
                  </a:cubicBezTo>
                  <a:cubicBezTo>
                    <a:pt x="1827" y="5026"/>
                    <a:pt x="1827" y="5279"/>
                    <a:pt x="1701" y="5373"/>
                  </a:cubicBezTo>
                  <a:cubicBezTo>
                    <a:pt x="1632" y="5477"/>
                    <a:pt x="1544" y="5524"/>
                    <a:pt x="1452" y="5524"/>
                  </a:cubicBezTo>
                  <a:cubicBezTo>
                    <a:pt x="1377" y="5524"/>
                    <a:pt x="1300" y="5493"/>
                    <a:pt x="1229" y="5436"/>
                  </a:cubicBezTo>
                  <a:cubicBezTo>
                    <a:pt x="567" y="4774"/>
                    <a:pt x="567" y="3672"/>
                    <a:pt x="1229" y="2979"/>
                  </a:cubicBezTo>
                  <a:cubicBezTo>
                    <a:pt x="1292" y="2931"/>
                    <a:pt x="1378" y="2908"/>
                    <a:pt x="1465" y="2908"/>
                  </a:cubicBezTo>
                  <a:close/>
                  <a:moveTo>
                    <a:pt x="2461" y="7313"/>
                  </a:moveTo>
                  <a:cubicBezTo>
                    <a:pt x="2532" y="7313"/>
                    <a:pt x="2605" y="7318"/>
                    <a:pt x="2678" y="7326"/>
                  </a:cubicBezTo>
                  <a:cubicBezTo>
                    <a:pt x="2867" y="7358"/>
                    <a:pt x="3025" y="7515"/>
                    <a:pt x="2993" y="7704"/>
                  </a:cubicBezTo>
                  <a:cubicBezTo>
                    <a:pt x="2962" y="7925"/>
                    <a:pt x="2804" y="8019"/>
                    <a:pt x="2615" y="8019"/>
                  </a:cubicBezTo>
                  <a:cubicBezTo>
                    <a:pt x="2579" y="8016"/>
                    <a:pt x="2543" y="8014"/>
                    <a:pt x="2507" y="8014"/>
                  </a:cubicBezTo>
                  <a:cubicBezTo>
                    <a:pt x="1947" y="8014"/>
                    <a:pt x="1418" y="8467"/>
                    <a:pt x="1418" y="9059"/>
                  </a:cubicBezTo>
                  <a:cubicBezTo>
                    <a:pt x="1418" y="9248"/>
                    <a:pt x="1260" y="9406"/>
                    <a:pt x="1071" y="9406"/>
                  </a:cubicBezTo>
                  <a:cubicBezTo>
                    <a:pt x="882" y="9406"/>
                    <a:pt x="725" y="9248"/>
                    <a:pt x="725" y="9059"/>
                  </a:cubicBezTo>
                  <a:cubicBezTo>
                    <a:pt x="725" y="8091"/>
                    <a:pt x="1490" y="7313"/>
                    <a:pt x="2461" y="7313"/>
                  </a:cubicBezTo>
                  <a:close/>
                  <a:moveTo>
                    <a:pt x="1060" y="0"/>
                  </a:moveTo>
                  <a:cubicBezTo>
                    <a:pt x="689" y="0"/>
                    <a:pt x="327" y="130"/>
                    <a:pt x="0" y="364"/>
                  </a:cubicBezTo>
                  <a:lnTo>
                    <a:pt x="0" y="5247"/>
                  </a:lnTo>
                  <a:cubicBezTo>
                    <a:pt x="0" y="5814"/>
                    <a:pt x="473" y="6255"/>
                    <a:pt x="1040" y="6255"/>
                  </a:cubicBezTo>
                  <a:cubicBezTo>
                    <a:pt x="1229" y="6255"/>
                    <a:pt x="1386" y="6413"/>
                    <a:pt x="1386" y="6602"/>
                  </a:cubicBezTo>
                  <a:cubicBezTo>
                    <a:pt x="1386" y="6822"/>
                    <a:pt x="1229" y="6948"/>
                    <a:pt x="1040" y="6948"/>
                  </a:cubicBezTo>
                  <a:cubicBezTo>
                    <a:pt x="630" y="6948"/>
                    <a:pt x="284" y="6854"/>
                    <a:pt x="0" y="6602"/>
                  </a:cubicBezTo>
                  <a:lnTo>
                    <a:pt x="0" y="11453"/>
                  </a:lnTo>
                  <a:cubicBezTo>
                    <a:pt x="284" y="11705"/>
                    <a:pt x="630" y="11800"/>
                    <a:pt x="1040" y="11800"/>
                  </a:cubicBezTo>
                  <a:cubicBezTo>
                    <a:pt x="1733" y="11800"/>
                    <a:pt x="2363" y="11359"/>
                    <a:pt x="2647" y="10760"/>
                  </a:cubicBezTo>
                  <a:cubicBezTo>
                    <a:pt x="3497" y="10634"/>
                    <a:pt x="4190" y="9910"/>
                    <a:pt x="4190" y="9028"/>
                  </a:cubicBezTo>
                  <a:cubicBezTo>
                    <a:pt x="4190" y="8902"/>
                    <a:pt x="4159" y="8776"/>
                    <a:pt x="4159" y="8618"/>
                  </a:cubicBezTo>
                  <a:cubicBezTo>
                    <a:pt x="4505" y="8555"/>
                    <a:pt x="4820" y="8397"/>
                    <a:pt x="5104" y="8145"/>
                  </a:cubicBezTo>
                  <a:cubicBezTo>
                    <a:pt x="5419" y="7830"/>
                    <a:pt x="5608" y="7389"/>
                    <a:pt x="5608" y="6917"/>
                  </a:cubicBezTo>
                  <a:cubicBezTo>
                    <a:pt x="5608" y="6539"/>
                    <a:pt x="5482" y="6192"/>
                    <a:pt x="5261" y="5909"/>
                  </a:cubicBezTo>
                  <a:cubicBezTo>
                    <a:pt x="5482" y="5594"/>
                    <a:pt x="5608" y="5247"/>
                    <a:pt x="5608" y="4869"/>
                  </a:cubicBezTo>
                  <a:cubicBezTo>
                    <a:pt x="5608" y="4396"/>
                    <a:pt x="5387" y="3987"/>
                    <a:pt x="5072" y="3672"/>
                  </a:cubicBezTo>
                  <a:cubicBezTo>
                    <a:pt x="4852" y="3420"/>
                    <a:pt x="4505" y="3262"/>
                    <a:pt x="4127" y="3199"/>
                  </a:cubicBezTo>
                  <a:cubicBezTo>
                    <a:pt x="4253" y="2632"/>
                    <a:pt x="4096" y="2002"/>
                    <a:pt x="3655" y="1561"/>
                  </a:cubicBezTo>
                  <a:cubicBezTo>
                    <a:pt x="3403" y="1309"/>
                    <a:pt x="3025" y="1120"/>
                    <a:pt x="2647" y="1088"/>
                  </a:cubicBezTo>
                  <a:cubicBezTo>
                    <a:pt x="2394" y="584"/>
                    <a:pt x="1985" y="143"/>
                    <a:pt x="1449" y="49"/>
                  </a:cubicBezTo>
                  <a:cubicBezTo>
                    <a:pt x="1319" y="16"/>
                    <a:pt x="1189" y="0"/>
                    <a:pt x="1060"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1"/>
            <p:cNvSpPr/>
            <p:nvPr/>
          </p:nvSpPr>
          <p:spPr>
            <a:xfrm>
              <a:off x="-22845575" y="3504075"/>
              <a:ext cx="139425" cy="294250"/>
            </a:xfrm>
            <a:custGeom>
              <a:rect b="b" l="l" r="r" t="t"/>
              <a:pathLst>
                <a:path extrusionOk="0" h="11770" w="5577">
                  <a:moveTo>
                    <a:pt x="4187" y="2948"/>
                  </a:moveTo>
                  <a:cubicBezTo>
                    <a:pt x="4277" y="2948"/>
                    <a:pt x="4364" y="2980"/>
                    <a:pt x="4411" y="3043"/>
                  </a:cubicBezTo>
                  <a:cubicBezTo>
                    <a:pt x="5104" y="3673"/>
                    <a:pt x="5104" y="4775"/>
                    <a:pt x="4411" y="5437"/>
                  </a:cubicBezTo>
                  <a:cubicBezTo>
                    <a:pt x="4364" y="5500"/>
                    <a:pt x="4277" y="5532"/>
                    <a:pt x="4187" y="5532"/>
                  </a:cubicBezTo>
                  <a:cubicBezTo>
                    <a:pt x="4096" y="5532"/>
                    <a:pt x="4002" y="5500"/>
                    <a:pt x="3939" y="5437"/>
                  </a:cubicBezTo>
                  <a:cubicBezTo>
                    <a:pt x="3844" y="5311"/>
                    <a:pt x="3844" y="5090"/>
                    <a:pt x="3939" y="4964"/>
                  </a:cubicBezTo>
                  <a:cubicBezTo>
                    <a:pt x="4348" y="4555"/>
                    <a:pt x="4348" y="3893"/>
                    <a:pt x="3939" y="3515"/>
                  </a:cubicBezTo>
                  <a:cubicBezTo>
                    <a:pt x="3844" y="3389"/>
                    <a:pt x="3844" y="3137"/>
                    <a:pt x="3939" y="3043"/>
                  </a:cubicBezTo>
                  <a:cubicBezTo>
                    <a:pt x="4002" y="2980"/>
                    <a:pt x="4096" y="2948"/>
                    <a:pt x="4187" y="2948"/>
                  </a:cubicBezTo>
                  <a:close/>
                  <a:moveTo>
                    <a:pt x="3148" y="7314"/>
                  </a:moveTo>
                  <a:cubicBezTo>
                    <a:pt x="4123" y="7314"/>
                    <a:pt x="4915" y="8092"/>
                    <a:pt x="4915" y="9060"/>
                  </a:cubicBezTo>
                  <a:cubicBezTo>
                    <a:pt x="4915" y="9249"/>
                    <a:pt x="4726" y="9407"/>
                    <a:pt x="4537" y="9407"/>
                  </a:cubicBezTo>
                  <a:cubicBezTo>
                    <a:pt x="4348" y="9407"/>
                    <a:pt x="4191" y="9249"/>
                    <a:pt x="4191" y="9060"/>
                  </a:cubicBezTo>
                  <a:cubicBezTo>
                    <a:pt x="4191" y="8468"/>
                    <a:pt x="3662" y="8015"/>
                    <a:pt x="3101" y="8015"/>
                  </a:cubicBezTo>
                  <a:cubicBezTo>
                    <a:pt x="3066" y="8015"/>
                    <a:pt x="3030" y="8017"/>
                    <a:pt x="2994" y="8020"/>
                  </a:cubicBezTo>
                  <a:cubicBezTo>
                    <a:pt x="2968" y="8029"/>
                    <a:pt x="2944" y="8033"/>
                    <a:pt x="2920" y="8033"/>
                  </a:cubicBezTo>
                  <a:cubicBezTo>
                    <a:pt x="2765" y="8033"/>
                    <a:pt x="2643" y="7869"/>
                    <a:pt x="2616" y="7705"/>
                  </a:cubicBezTo>
                  <a:cubicBezTo>
                    <a:pt x="2584" y="7516"/>
                    <a:pt x="2742" y="7359"/>
                    <a:pt x="2931" y="7327"/>
                  </a:cubicBezTo>
                  <a:cubicBezTo>
                    <a:pt x="3004" y="7319"/>
                    <a:pt x="3077" y="7314"/>
                    <a:pt x="3148" y="7314"/>
                  </a:cubicBezTo>
                  <a:close/>
                  <a:moveTo>
                    <a:pt x="4581" y="0"/>
                  </a:moveTo>
                  <a:cubicBezTo>
                    <a:pt x="4444" y="0"/>
                    <a:pt x="4303" y="16"/>
                    <a:pt x="4159" y="50"/>
                  </a:cubicBezTo>
                  <a:cubicBezTo>
                    <a:pt x="3592" y="144"/>
                    <a:pt x="3214" y="585"/>
                    <a:pt x="2962" y="1089"/>
                  </a:cubicBezTo>
                  <a:cubicBezTo>
                    <a:pt x="2584" y="1152"/>
                    <a:pt x="2206" y="1310"/>
                    <a:pt x="1954" y="1562"/>
                  </a:cubicBezTo>
                  <a:cubicBezTo>
                    <a:pt x="1513" y="2003"/>
                    <a:pt x="1355" y="2633"/>
                    <a:pt x="1481" y="3200"/>
                  </a:cubicBezTo>
                  <a:cubicBezTo>
                    <a:pt x="1135" y="3232"/>
                    <a:pt x="820" y="3389"/>
                    <a:pt x="536" y="3673"/>
                  </a:cubicBezTo>
                  <a:cubicBezTo>
                    <a:pt x="221" y="3988"/>
                    <a:pt x="1" y="4397"/>
                    <a:pt x="1" y="4870"/>
                  </a:cubicBezTo>
                  <a:cubicBezTo>
                    <a:pt x="1" y="5280"/>
                    <a:pt x="127" y="5626"/>
                    <a:pt x="379" y="5910"/>
                  </a:cubicBezTo>
                  <a:cubicBezTo>
                    <a:pt x="127" y="6225"/>
                    <a:pt x="1" y="6571"/>
                    <a:pt x="1" y="6918"/>
                  </a:cubicBezTo>
                  <a:cubicBezTo>
                    <a:pt x="1" y="7390"/>
                    <a:pt x="221" y="7831"/>
                    <a:pt x="536" y="8146"/>
                  </a:cubicBezTo>
                  <a:cubicBezTo>
                    <a:pt x="788" y="8430"/>
                    <a:pt x="1135" y="8588"/>
                    <a:pt x="1481" y="8619"/>
                  </a:cubicBezTo>
                  <a:cubicBezTo>
                    <a:pt x="1229" y="9690"/>
                    <a:pt x="1985" y="10604"/>
                    <a:pt x="2931" y="10698"/>
                  </a:cubicBezTo>
                  <a:cubicBezTo>
                    <a:pt x="3214" y="11328"/>
                    <a:pt x="3781" y="11769"/>
                    <a:pt x="4537" y="11769"/>
                  </a:cubicBezTo>
                  <a:cubicBezTo>
                    <a:pt x="4947" y="11769"/>
                    <a:pt x="5293" y="11612"/>
                    <a:pt x="5577" y="11423"/>
                  </a:cubicBezTo>
                  <a:lnTo>
                    <a:pt x="5577" y="6571"/>
                  </a:lnTo>
                  <a:cubicBezTo>
                    <a:pt x="5293" y="6823"/>
                    <a:pt x="4947" y="6918"/>
                    <a:pt x="4537" y="6918"/>
                  </a:cubicBezTo>
                  <a:cubicBezTo>
                    <a:pt x="4348" y="6918"/>
                    <a:pt x="4191" y="6760"/>
                    <a:pt x="4191" y="6571"/>
                  </a:cubicBezTo>
                  <a:cubicBezTo>
                    <a:pt x="4191" y="6382"/>
                    <a:pt x="4348" y="6225"/>
                    <a:pt x="4537" y="6225"/>
                  </a:cubicBezTo>
                  <a:cubicBezTo>
                    <a:pt x="5136" y="6225"/>
                    <a:pt x="5577" y="5752"/>
                    <a:pt x="5577" y="5185"/>
                  </a:cubicBezTo>
                  <a:lnTo>
                    <a:pt x="5577" y="302"/>
                  </a:lnTo>
                  <a:cubicBezTo>
                    <a:pt x="5300" y="117"/>
                    <a:pt x="4956" y="0"/>
                    <a:pt x="4581" y="0"/>
                  </a:cubicBezTo>
                  <a:close/>
                </a:path>
              </a:pathLst>
            </a:custGeom>
            <a:solidFill>
              <a:srgbClr val="213A8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19" name="Google Shape;119;p1"/>
          <p:cNvPicPr preferRelativeResize="0"/>
          <p:nvPr/>
        </p:nvPicPr>
        <p:blipFill rotWithShape="1">
          <a:blip r:embed="rId5">
            <a:alphaModFix/>
          </a:blip>
          <a:srcRect b="0" l="0" r="0" t="0"/>
          <a:stretch/>
        </p:blipFill>
        <p:spPr>
          <a:xfrm>
            <a:off x="1255856" y="6970338"/>
            <a:ext cx="265980" cy="234808"/>
          </a:xfrm>
          <a:prstGeom prst="rect">
            <a:avLst/>
          </a:prstGeom>
          <a:noFill/>
          <a:ln>
            <a:noFill/>
          </a:ln>
        </p:spPr>
      </p:pic>
      <p:sp>
        <p:nvSpPr>
          <p:cNvPr id="120" name="Google Shape;120;p1"/>
          <p:cNvSpPr/>
          <p:nvPr/>
        </p:nvSpPr>
        <p:spPr>
          <a:xfrm>
            <a:off x="6224100" y="263975"/>
            <a:ext cx="1051200" cy="1007400"/>
          </a:xfrm>
          <a:prstGeom prst="rect">
            <a:avLst/>
          </a:prstGeom>
          <a:noFill/>
          <a:ln cap="flat" cmpd="sng" w="38100">
            <a:solidFill>
              <a:srgbClr val="213A8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1"/>
          <p:cNvSpPr/>
          <p:nvPr/>
        </p:nvSpPr>
        <p:spPr>
          <a:xfrm>
            <a:off x="6315729" y="3173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E633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2" name="Google Shape;122;p1"/>
          <p:cNvSpPr/>
          <p:nvPr/>
        </p:nvSpPr>
        <p:spPr>
          <a:xfrm>
            <a:off x="6315729" y="53189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78D2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3" name="Google Shape;123;p1"/>
          <p:cNvSpPr/>
          <p:nvPr/>
        </p:nvSpPr>
        <p:spPr>
          <a:xfrm>
            <a:off x="6315729" y="7464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FFEF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4" name="Google Shape;124;p1"/>
          <p:cNvSpPr/>
          <p:nvPr/>
        </p:nvSpPr>
        <p:spPr>
          <a:xfrm>
            <a:off x="6315729" y="1002522"/>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6EBEE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5" name="Google Shape;125;p1"/>
          <p:cNvSpPr/>
          <p:nvPr/>
        </p:nvSpPr>
        <p:spPr>
          <a:xfrm>
            <a:off x="6528354" y="3173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E633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6" name="Google Shape;126;p1"/>
          <p:cNvSpPr/>
          <p:nvPr/>
        </p:nvSpPr>
        <p:spPr>
          <a:xfrm>
            <a:off x="6740979" y="320247"/>
            <a:ext cx="188758" cy="207070"/>
          </a:xfrm>
          <a:custGeom>
            <a:rect b="b" l="l" r="r" t="t"/>
            <a:pathLst>
              <a:path extrusionOk="0" h="18196" w="19601">
                <a:moveTo>
                  <a:pt x="9798" y="0"/>
                </a:moveTo>
                <a:cubicBezTo>
                  <a:pt x="9597" y="0"/>
                  <a:pt x="9397" y="104"/>
                  <a:pt x="9293" y="312"/>
                </a:cubicBezTo>
                <a:lnTo>
                  <a:pt x="6619" y="5666"/>
                </a:lnTo>
                <a:lnTo>
                  <a:pt x="648" y="6524"/>
                </a:lnTo>
                <a:cubicBezTo>
                  <a:pt x="184" y="6590"/>
                  <a:pt x="1" y="7163"/>
                  <a:pt x="338" y="7488"/>
                </a:cubicBezTo>
                <a:lnTo>
                  <a:pt x="4659" y="11652"/>
                </a:lnTo>
                <a:lnTo>
                  <a:pt x="3638" y="17530"/>
                </a:lnTo>
                <a:cubicBezTo>
                  <a:pt x="3574" y="17898"/>
                  <a:pt x="3865" y="18195"/>
                  <a:pt x="4195" y="18195"/>
                </a:cubicBezTo>
                <a:cubicBezTo>
                  <a:pt x="4281" y="18195"/>
                  <a:pt x="4371" y="18175"/>
                  <a:pt x="4457" y="18129"/>
                </a:cubicBezTo>
                <a:lnTo>
                  <a:pt x="9802" y="15350"/>
                </a:lnTo>
                <a:lnTo>
                  <a:pt x="15147" y="18129"/>
                </a:lnTo>
                <a:cubicBezTo>
                  <a:pt x="15233" y="18175"/>
                  <a:pt x="15322" y="18195"/>
                  <a:pt x="15408" y="18195"/>
                </a:cubicBezTo>
                <a:cubicBezTo>
                  <a:pt x="15736" y="18195"/>
                  <a:pt x="16025" y="17898"/>
                  <a:pt x="15963" y="17533"/>
                </a:cubicBezTo>
                <a:lnTo>
                  <a:pt x="14942" y="11652"/>
                </a:lnTo>
                <a:lnTo>
                  <a:pt x="19263" y="7491"/>
                </a:lnTo>
                <a:cubicBezTo>
                  <a:pt x="19601" y="7163"/>
                  <a:pt x="19417" y="6590"/>
                  <a:pt x="18950" y="6524"/>
                </a:cubicBezTo>
                <a:lnTo>
                  <a:pt x="12976" y="5666"/>
                </a:lnTo>
                <a:lnTo>
                  <a:pt x="10302" y="312"/>
                </a:lnTo>
                <a:cubicBezTo>
                  <a:pt x="10198" y="104"/>
                  <a:pt x="9998" y="0"/>
                  <a:pt x="9798" y="0"/>
                </a:cubicBezTo>
                <a:close/>
              </a:path>
            </a:pathLst>
          </a:custGeom>
          <a:solidFill>
            <a:srgbClr val="E633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27" name="Google Shape;127;p1"/>
          <p:cNvSpPr/>
          <p:nvPr/>
        </p:nvSpPr>
        <p:spPr>
          <a:xfrm>
            <a:off x="248895" y="492917"/>
            <a:ext cx="363201" cy="354859"/>
          </a:xfrm>
          <a:custGeom>
            <a:rect b="b" l="l" r="r" t="t"/>
            <a:pathLst>
              <a:path extrusionOk="0" h="11698" w="11973">
                <a:moveTo>
                  <a:pt x="8928" y="1750"/>
                </a:moveTo>
                <a:cubicBezTo>
                  <a:pt x="9192" y="1750"/>
                  <a:pt x="9452" y="1852"/>
                  <a:pt x="9641" y="2057"/>
                </a:cubicBezTo>
                <a:cubicBezTo>
                  <a:pt x="10050" y="2435"/>
                  <a:pt x="10050" y="3096"/>
                  <a:pt x="9641" y="3506"/>
                </a:cubicBezTo>
                <a:cubicBezTo>
                  <a:pt x="9452" y="3695"/>
                  <a:pt x="9192" y="3790"/>
                  <a:pt x="8928" y="3790"/>
                </a:cubicBezTo>
                <a:cubicBezTo>
                  <a:pt x="8664" y="3790"/>
                  <a:pt x="8396" y="3695"/>
                  <a:pt x="8192" y="3506"/>
                </a:cubicBezTo>
                <a:cubicBezTo>
                  <a:pt x="7814" y="3096"/>
                  <a:pt x="7814" y="2435"/>
                  <a:pt x="8192" y="2057"/>
                </a:cubicBezTo>
                <a:cubicBezTo>
                  <a:pt x="8396" y="1852"/>
                  <a:pt x="8664" y="1750"/>
                  <a:pt x="8928" y="1750"/>
                </a:cubicBezTo>
                <a:close/>
                <a:moveTo>
                  <a:pt x="7901" y="1"/>
                </a:moveTo>
                <a:cubicBezTo>
                  <a:pt x="6958" y="1"/>
                  <a:pt x="6010" y="363"/>
                  <a:pt x="5293" y="1080"/>
                </a:cubicBezTo>
                <a:cubicBezTo>
                  <a:pt x="4285" y="2088"/>
                  <a:pt x="3939" y="3569"/>
                  <a:pt x="4380" y="4924"/>
                </a:cubicBezTo>
                <a:lnTo>
                  <a:pt x="126" y="9177"/>
                </a:lnTo>
                <a:cubicBezTo>
                  <a:pt x="32" y="9240"/>
                  <a:pt x="0" y="9334"/>
                  <a:pt x="0" y="9397"/>
                </a:cubicBezTo>
                <a:lnTo>
                  <a:pt x="0" y="11319"/>
                </a:lnTo>
                <a:cubicBezTo>
                  <a:pt x="0" y="11540"/>
                  <a:pt x="158" y="11697"/>
                  <a:pt x="347" y="11697"/>
                </a:cubicBezTo>
                <a:lnTo>
                  <a:pt x="2300" y="11697"/>
                </a:lnTo>
                <a:cubicBezTo>
                  <a:pt x="2363" y="11697"/>
                  <a:pt x="2489" y="11634"/>
                  <a:pt x="2521" y="11571"/>
                </a:cubicBezTo>
                <a:lnTo>
                  <a:pt x="2993" y="11099"/>
                </a:lnTo>
                <a:cubicBezTo>
                  <a:pt x="3088" y="11004"/>
                  <a:pt x="3119" y="10910"/>
                  <a:pt x="3088" y="10815"/>
                </a:cubicBezTo>
                <a:lnTo>
                  <a:pt x="2993" y="10311"/>
                </a:lnTo>
                <a:lnTo>
                  <a:pt x="3718" y="10217"/>
                </a:lnTo>
                <a:cubicBezTo>
                  <a:pt x="3876" y="10217"/>
                  <a:pt x="3970" y="10091"/>
                  <a:pt x="4033" y="9902"/>
                </a:cubicBezTo>
                <a:lnTo>
                  <a:pt x="4096" y="9208"/>
                </a:lnTo>
                <a:lnTo>
                  <a:pt x="4600" y="9271"/>
                </a:lnTo>
                <a:cubicBezTo>
                  <a:pt x="4695" y="9271"/>
                  <a:pt x="4821" y="9271"/>
                  <a:pt x="4884" y="9208"/>
                </a:cubicBezTo>
                <a:cubicBezTo>
                  <a:pt x="4978" y="9114"/>
                  <a:pt x="5010" y="9051"/>
                  <a:pt x="5010" y="8956"/>
                </a:cubicBezTo>
                <a:lnTo>
                  <a:pt x="5010" y="8326"/>
                </a:lnTo>
                <a:lnTo>
                  <a:pt x="5640" y="8326"/>
                </a:lnTo>
                <a:cubicBezTo>
                  <a:pt x="5703" y="8326"/>
                  <a:pt x="5829" y="8295"/>
                  <a:pt x="5860" y="8232"/>
                </a:cubicBezTo>
                <a:lnTo>
                  <a:pt x="6742" y="7350"/>
                </a:lnTo>
                <a:cubicBezTo>
                  <a:pt x="7131" y="7479"/>
                  <a:pt x="7533" y="7543"/>
                  <a:pt x="7931" y="7543"/>
                </a:cubicBezTo>
                <a:cubicBezTo>
                  <a:pt x="8891" y="7543"/>
                  <a:pt x="9833" y="7171"/>
                  <a:pt x="10523" y="6436"/>
                </a:cubicBezTo>
                <a:cubicBezTo>
                  <a:pt x="11972" y="4987"/>
                  <a:pt x="11972" y="2592"/>
                  <a:pt x="10523" y="1143"/>
                </a:cubicBezTo>
                <a:cubicBezTo>
                  <a:pt x="9823" y="379"/>
                  <a:pt x="8865" y="1"/>
                  <a:pt x="7901"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
          <p:cNvSpPr/>
          <p:nvPr/>
        </p:nvSpPr>
        <p:spPr>
          <a:xfrm>
            <a:off x="469250" y="3678700"/>
            <a:ext cx="1756200" cy="331800"/>
          </a:xfrm>
          <a:prstGeom prst="rect">
            <a:avLst/>
          </a:prstGeom>
          <a:solidFill>
            <a:srgbClr val="213A8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2"/>
          <p:cNvSpPr/>
          <p:nvPr/>
        </p:nvSpPr>
        <p:spPr>
          <a:xfrm>
            <a:off x="469250" y="1321950"/>
            <a:ext cx="1756200" cy="331800"/>
          </a:xfrm>
          <a:prstGeom prst="rect">
            <a:avLst/>
          </a:prstGeom>
          <a:solidFill>
            <a:srgbClr val="213A8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2"/>
          <p:cNvSpPr txBox="1"/>
          <p:nvPr/>
        </p:nvSpPr>
        <p:spPr>
          <a:xfrm>
            <a:off x="351127" y="532464"/>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213A8E"/>
                </a:solidFill>
                <a:latin typeface="Arial"/>
                <a:ea typeface="Arial"/>
                <a:cs typeface="Arial"/>
                <a:sym typeface="Arial"/>
              </a:rPr>
              <a:t>Déroulé</a:t>
            </a:r>
            <a:endParaRPr b="1" i="0" sz="2500" u="none" cap="none" strike="noStrike">
              <a:solidFill>
                <a:srgbClr val="213A8E"/>
              </a:solidFill>
              <a:latin typeface="Arial"/>
              <a:ea typeface="Arial"/>
              <a:cs typeface="Arial"/>
              <a:sym typeface="Arial"/>
            </a:endParaRPr>
          </a:p>
        </p:txBody>
      </p:sp>
      <p:sp>
        <p:nvSpPr>
          <p:cNvPr id="135" name="Google Shape;135;p2"/>
          <p:cNvSpPr/>
          <p:nvPr/>
        </p:nvSpPr>
        <p:spPr>
          <a:xfrm>
            <a:off x="469250" y="5702643"/>
            <a:ext cx="2712000" cy="331800"/>
          </a:xfrm>
          <a:prstGeom prst="rect">
            <a:avLst/>
          </a:prstGeom>
          <a:solidFill>
            <a:srgbClr val="213A8E"/>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2"/>
          <p:cNvSpPr txBox="1"/>
          <p:nvPr/>
        </p:nvSpPr>
        <p:spPr>
          <a:xfrm flipH="1" rot="5400000">
            <a:off x="5929500" y="8279575"/>
            <a:ext cx="24000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ACTIVITÉ ADAPTÉE</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p:txBody>
      </p:sp>
      <p:sp>
        <p:nvSpPr>
          <p:cNvPr id="137" name="Google Shape;137;p2"/>
          <p:cNvSpPr txBox="1"/>
          <p:nvPr/>
        </p:nvSpPr>
        <p:spPr>
          <a:xfrm>
            <a:off x="468650" y="1321950"/>
            <a:ext cx="6160800" cy="82596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chemeClr val="lt1"/>
              </a:buClr>
              <a:buSzPts val="1100"/>
              <a:buFont typeface="Fira Sans Medium"/>
              <a:buAutoNum type="arabicPeriod"/>
            </a:pPr>
            <a:r>
              <a:rPr b="0" i="0" lang="fr" sz="1100" u="none" cap="none" strike="noStrike">
                <a:solidFill>
                  <a:schemeClr val="lt1"/>
                </a:solidFill>
                <a:latin typeface="Fira Sans Medium"/>
                <a:ea typeface="Fira Sans Medium"/>
                <a:cs typeface="Fira Sans Medium"/>
                <a:sym typeface="Fira Sans Medium"/>
              </a:rPr>
              <a:t>Introduction </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Demandez ou rappelez à la personne accompagnée les éléments clés de la construction d’un mot de passe sécurisé :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différent pour chaque compte</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difficile à trouver mais que je dois retenir</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de 12 signes </a:t>
            </a:r>
            <a:endParaRPr b="0" i="1"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AutoNum type="arabicPeriod"/>
            </a:pPr>
            <a:r>
              <a:rPr b="0" i="0" lang="fr" sz="1100" u="none" cap="none" strike="noStrike">
                <a:solidFill>
                  <a:srgbClr val="213A8E"/>
                </a:solidFill>
                <a:highlight>
                  <a:srgbClr val="FFFFFF"/>
                </a:highlight>
                <a:latin typeface="Arial"/>
                <a:ea typeface="Arial"/>
                <a:cs typeface="Arial"/>
                <a:sym typeface="Arial"/>
              </a:rPr>
              <a:t>Un mot de passe avec des MAJUSCULES, des minuscules, des chiffres et des signes spéciaux.</a:t>
            </a:r>
            <a:r>
              <a:rPr b="0" i="1" lang="fr" sz="1100" u="none" cap="none" strike="noStrike">
                <a:solidFill>
                  <a:srgbClr val="213A8E"/>
                </a:solidFill>
                <a:highlight>
                  <a:srgbClr val="FFFFFF"/>
                </a:highlight>
                <a:latin typeface="Arial"/>
                <a:ea typeface="Arial"/>
                <a:cs typeface="Arial"/>
                <a:sym typeface="Arial"/>
              </a:rPr>
              <a:t>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fr" sz="1100" u="none" cap="none" strike="noStrike">
                <a:solidFill>
                  <a:srgbClr val="213A8E"/>
                </a:solidFill>
                <a:highlight>
                  <a:srgbClr val="FFFFFF"/>
                </a:highlight>
                <a:latin typeface="Arial"/>
                <a:ea typeface="Arial"/>
                <a:cs typeface="Arial"/>
                <a:sym typeface="Arial"/>
              </a:rPr>
              <a:t>(Diapo 1)</a:t>
            </a:r>
            <a:r>
              <a:rPr b="0" i="0" lang="fr" sz="1100" u="none" cap="none" strike="noStrike">
                <a:solidFill>
                  <a:srgbClr val="213A8E"/>
                </a:solidFill>
                <a:highlight>
                  <a:srgbClr val="FFFFFF"/>
                </a:highlight>
                <a:latin typeface="Arial"/>
                <a:ea typeface="Arial"/>
                <a:cs typeface="Arial"/>
                <a:sym typeface="Arial"/>
              </a:rPr>
              <a:t> Décryptez avec les personnes le mot de passe et reprenez les différentes étapes de construction d’un mot de passe.</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298450" lvl="0" marL="457200" marR="0" rtl="0" algn="l">
              <a:lnSpc>
                <a:spcPct val="100000"/>
              </a:lnSpc>
              <a:spcBef>
                <a:spcPts val="0"/>
              </a:spcBef>
              <a:spcAft>
                <a:spcPts val="0"/>
              </a:spcAft>
              <a:buClr>
                <a:schemeClr val="lt1"/>
              </a:buClr>
              <a:buSzPts val="1100"/>
              <a:buFont typeface="Fira Sans Medium"/>
              <a:buAutoNum type="arabicPeriod" startAt="2"/>
            </a:pPr>
            <a:r>
              <a:rPr b="0" i="0" lang="fr" sz="1100" u="none" cap="none" strike="noStrike">
                <a:solidFill>
                  <a:schemeClr val="lt1"/>
                </a:solidFill>
                <a:latin typeface="Fira Sans Medium"/>
                <a:ea typeface="Fira Sans Medium"/>
                <a:cs typeface="Fira Sans Medium"/>
                <a:sym typeface="Fira Sans Medium"/>
              </a:rPr>
              <a:t> Application</a:t>
            </a:r>
            <a:endParaRPr b="0" i="0" sz="1100" u="none" cap="none" strike="noStrike">
              <a:solidFill>
                <a:schemeClr val="lt1"/>
              </a:solidFill>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Barlow"/>
              <a:ea typeface="Barlow"/>
              <a:cs typeface="Barlow"/>
              <a:sym typeface="Barlow"/>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Pour chaque création de mot de passe, vous pouvez utiliser le modèle (</a:t>
            </a:r>
            <a:r>
              <a:rPr b="1" i="0" lang="fr" sz="1100" cap="none" strike="noStrike">
                <a:solidFill>
                  <a:srgbClr val="213A8E"/>
                </a:solidFill>
                <a:latin typeface="Arial"/>
                <a:ea typeface="Arial"/>
                <a:cs typeface="Arial"/>
                <a:sym typeface="Arial"/>
              </a:rPr>
              <a:t>diapo 2</a:t>
            </a:r>
            <a:r>
              <a:rPr b="0" i="0" lang="fr" sz="1100" u="none" cap="none" strike="noStrike">
                <a:solidFill>
                  <a:schemeClr val="dk1"/>
                </a:solidFill>
                <a:latin typeface="Arial"/>
                <a:ea typeface="Arial"/>
                <a:cs typeface="Arial"/>
                <a:sym typeface="Arial"/>
              </a:rPr>
              <a:t> )</a:t>
            </a:r>
            <a:r>
              <a:rPr b="1" i="0" lang="fr" sz="1100" u="sng" cap="none" strike="noStrike">
                <a:solidFill>
                  <a:schemeClr val="dk1"/>
                </a:solidFill>
                <a:latin typeface="Arial"/>
                <a:ea typeface="Arial"/>
                <a:cs typeface="Arial"/>
                <a:sym typeface="Arial"/>
              </a:rPr>
              <a:t> </a:t>
            </a:r>
            <a:endParaRPr b="1" i="0" sz="1100" u="sng"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  avec la personne accompagnée. Quand vous créez un mot de passe, veillez à bien préciser  : </a:t>
            </a:r>
            <a:endParaRPr b="0" i="0" sz="1100" u="none" cap="none" strike="noStrike">
              <a:solidFill>
                <a:srgbClr val="213A8E"/>
              </a:solidFill>
              <a:highlight>
                <a:srgbClr val="FFFFFF"/>
              </a:highlight>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le mot de passe est unique</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le mot de passe doit être compliqué</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le mot de passe doit être mémorisé</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Prenez le temps ensuite de construire un mot de passe sécurisé avec elle.</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sz="1100">
              <a:solidFill>
                <a:srgbClr val="213A8E"/>
              </a:solidFill>
              <a:highlight>
                <a:srgbClr val="FFFFFF"/>
              </a:highlight>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chemeClr val="lt1"/>
              </a:buClr>
              <a:buSzPts val="1100"/>
              <a:buFont typeface="Arial"/>
              <a:buAutoNum type="arabicPeriod" startAt="3"/>
            </a:pPr>
            <a:r>
              <a:rPr b="1" i="0" lang="fr" sz="1100" u="none" cap="none" strike="noStrike">
                <a:solidFill>
                  <a:schemeClr val="lt1"/>
                </a:solidFill>
                <a:latin typeface="Arial"/>
                <a:ea typeface="Arial"/>
                <a:cs typeface="Arial"/>
                <a:sym typeface="Arial"/>
              </a:rPr>
              <a:t>Synthèse et reformulation </a:t>
            </a:r>
            <a:endParaRPr b="1"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En fin d’activité prendre un temps pour échanger autour de l’activité et des différents moyens de créer un mot de passe et de s’en rappeler</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fr" sz="1100" u="none" cap="none" strike="noStrike">
                <a:solidFill>
                  <a:srgbClr val="213A8E"/>
                </a:solidFill>
                <a:highlight>
                  <a:srgbClr val="FFFFFF"/>
                </a:highlight>
                <a:latin typeface="Arial"/>
                <a:ea typeface="Arial"/>
                <a:cs typeface="Arial"/>
                <a:sym typeface="Arial"/>
              </a:rPr>
              <a:t>Ne pas hésiter à reprendre cette activité régulièrement pour faciliter la mémorisation</a:t>
            </a:r>
            <a:endParaRPr b="1"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highlight>
                <a:srgbClr val="FFFFFF"/>
              </a:highlight>
              <a:latin typeface="Fira Sans Medium"/>
              <a:ea typeface="Fira Sans Medium"/>
              <a:cs typeface="Fira Sans Medium"/>
              <a:sym typeface="Fira Sans Medium"/>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213A8E"/>
              </a:solidFill>
              <a:latin typeface="Arial"/>
              <a:ea typeface="Arial"/>
              <a:cs typeface="Arial"/>
              <a:sym typeface="Arial"/>
            </a:endParaRPr>
          </a:p>
        </p:txBody>
      </p:sp>
      <p:sp>
        <p:nvSpPr>
          <p:cNvPr id="138" name="Google Shape;138;p2"/>
          <p:cNvSpPr/>
          <p:nvPr/>
        </p:nvSpPr>
        <p:spPr>
          <a:xfrm>
            <a:off x="7030695" y="492917"/>
            <a:ext cx="363201" cy="354859"/>
          </a:xfrm>
          <a:custGeom>
            <a:rect b="b" l="l" r="r" t="t"/>
            <a:pathLst>
              <a:path extrusionOk="0" h="11698" w="11973">
                <a:moveTo>
                  <a:pt x="8928" y="1750"/>
                </a:moveTo>
                <a:cubicBezTo>
                  <a:pt x="9192" y="1750"/>
                  <a:pt x="9452" y="1852"/>
                  <a:pt x="9641" y="2057"/>
                </a:cubicBezTo>
                <a:cubicBezTo>
                  <a:pt x="10050" y="2435"/>
                  <a:pt x="10050" y="3096"/>
                  <a:pt x="9641" y="3506"/>
                </a:cubicBezTo>
                <a:cubicBezTo>
                  <a:pt x="9452" y="3695"/>
                  <a:pt x="9192" y="3790"/>
                  <a:pt x="8928" y="3790"/>
                </a:cubicBezTo>
                <a:cubicBezTo>
                  <a:pt x="8664" y="3790"/>
                  <a:pt x="8396" y="3695"/>
                  <a:pt x="8192" y="3506"/>
                </a:cubicBezTo>
                <a:cubicBezTo>
                  <a:pt x="7814" y="3096"/>
                  <a:pt x="7814" y="2435"/>
                  <a:pt x="8192" y="2057"/>
                </a:cubicBezTo>
                <a:cubicBezTo>
                  <a:pt x="8396" y="1852"/>
                  <a:pt x="8664" y="1750"/>
                  <a:pt x="8928" y="1750"/>
                </a:cubicBezTo>
                <a:close/>
                <a:moveTo>
                  <a:pt x="7901" y="1"/>
                </a:moveTo>
                <a:cubicBezTo>
                  <a:pt x="6958" y="1"/>
                  <a:pt x="6010" y="363"/>
                  <a:pt x="5293" y="1080"/>
                </a:cubicBezTo>
                <a:cubicBezTo>
                  <a:pt x="4285" y="2088"/>
                  <a:pt x="3939" y="3569"/>
                  <a:pt x="4380" y="4924"/>
                </a:cubicBezTo>
                <a:lnTo>
                  <a:pt x="126" y="9177"/>
                </a:lnTo>
                <a:cubicBezTo>
                  <a:pt x="32" y="9240"/>
                  <a:pt x="0" y="9334"/>
                  <a:pt x="0" y="9397"/>
                </a:cubicBezTo>
                <a:lnTo>
                  <a:pt x="0" y="11319"/>
                </a:lnTo>
                <a:cubicBezTo>
                  <a:pt x="0" y="11540"/>
                  <a:pt x="158" y="11697"/>
                  <a:pt x="347" y="11697"/>
                </a:cubicBezTo>
                <a:lnTo>
                  <a:pt x="2300" y="11697"/>
                </a:lnTo>
                <a:cubicBezTo>
                  <a:pt x="2363" y="11697"/>
                  <a:pt x="2489" y="11634"/>
                  <a:pt x="2521" y="11571"/>
                </a:cubicBezTo>
                <a:lnTo>
                  <a:pt x="2993" y="11099"/>
                </a:lnTo>
                <a:cubicBezTo>
                  <a:pt x="3088" y="11004"/>
                  <a:pt x="3119" y="10910"/>
                  <a:pt x="3088" y="10815"/>
                </a:cubicBezTo>
                <a:lnTo>
                  <a:pt x="2993" y="10311"/>
                </a:lnTo>
                <a:lnTo>
                  <a:pt x="3718" y="10217"/>
                </a:lnTo>
                <a:cubicBezTo>
                  <a:pt x="3876" y="10217"/>
                  <a:pt x="3970" y="10091"/>
                  <a:pt x="4033" y="9902"/>
                </a:cubicBezTo>
                <a:lnTo>
                  <a:pt x="4096" y="9208"/>
                </a:lnTo>
                <a:lnTo>
                  <a:pt x="4600" y="9271"/>
                </a:lnTo>
                <a:cubicBezTo>
                  <a:pt x="4695" y="9271"/>
                  <a:pt x="4821" y="9271"/>
                  <a:pt x="4884" y="9208"/>
                </a:cubicBezTo>
                <a:cubicBezTo>
                  <a:pt x="4978" y="9114"/>
                  <a:pt x="5010" y="9051"/>
                  <a:pt x="5010" y="8956"/>
                </a:cubicBezTo>
                <a:lnTo>
                  <a:pt x="5010" y="8326"/>
                </a:lnTo>
                <a:lnTo>
                  <a:pt x="5640" y="8326"/>
                </a:lnTo>
                <a:cubicBezTo>
                  <a:pt x="5703" y="8326"/>
                  <a:pt x="5829" y="8295"/>
                  <a:pt x="5860" y="8232"/>
                </a:cubicBezTo>
                <a:lnTo>
                  <a:pt x="6742" y="7350"/>
                </a:lnTo>
                <a:cubicBezTo>
                  <a:pt x="7131" y="7479"/>
                  <a:pt x="7533" y="7543"/>
                  <a:pt x="7931" y="7543"/>
                </a:cubicBezTo>
                <a:cubicBezTo>
                  <a:pt x="8891" y="7543"/>
                  <a:pt x="9833" y="7171"/>
                  <a:pt x="10523" y="6436"/>
                </a:cubicBezTo>
                <a:cubicBezTo>
                  <a:pt x="11972" y="4987"/>
                  <a:pt x="11972" y="2592"/>
                  <a:pt x="10523" y="1143"/>
                </a:cubicBezTo>
                <a:cubicBezTo>
                  <a:pt x="9823" y="379"/>
                  <a:pt x="8865" y="1"/>
                  <a:pt x="7901"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3"/>
          <p:cNvSpPr txBox="1"/>
          <p:nvPr/>
        </p:nvSpPr>
        <p:spPr>
          <a:xfrm>
            <a:off x="1108202" y="379189"/>
            <a:ext cx="5833800" cy="429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500"/>
              <a:buFont typeface="Arial"/>
              <a:buNone/>
            </a:pPr>
            <a:r>
              <a:rPr b="1" i="0" lang="fr" sz="2500" u="none" cap="none" strike="noStrike">
                <a:solidFill>
                  <a:srgbClr val="213A8E"/>
                </a:solidFill>
                <a:latin typeface="Arial"/>
                <a:ea typeface="Arial"/>
                <a:cs typeface="Arial"/>
                <a:sym typeface="Arial"/>
              </a:rPr>
              <a:t>Conseils</a:t>
            </a:r>
            <a:endParaRPr b="1" i="0" sz="2500" u="none" cap="none" strike="noStrike">
              <a:solidFill>
                <a:srgbClr val="213A8E"/>
              </a:solidFill>
              <a:latin typeface="Arial"/>
              <a:ea typeface="Arial"/>
              <a:cs typeface="Arial"/>
              <a:sym typeface="Arial"/>
            </a:endParaRPr>
          </a:p>
        </p:txBody>
      </p:sp>
      <p:sp>
        <p:nvSpPr>
          <p:cNvPr id="144" name="Google Shape;144;p3"/>
          <p:cNvSpPr txBox="1"/>
          <p:nvPr/>
        </p:nvSpPr>
        <p:spPr>
          <a:xfrm rot="-5400000">
            <a:off x="-1183950" y="7996500"/>
            <a:ext cx="32289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fr" sz="1800" u="none" cap="none" strike="noStrike">
                <a:solidFill>
                  <a:schemeClr val="lt1"/>
                </a:solidFill>
                <a:latin typeface="Arial"/>
                <a:ea typeface="Arial"/>
                <a:cs typeface="Arial"/>
                <a:sym typeface="Arial"/>
              </a:rPr>
              <a:t>ACTIVITÉ ADAPTÉE</a:t>
            </a:r>
            <a:endParaRPr b="1" i="0" sz="18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p:txBody>
      </p:sp>
      <p:sp>
        <p:nvSpPr>
          <p:cNvPr id="145" name="Google Shape;145;p3"/>
          <p:cNvSpPr txBox="1"/>
          <p:nvPr/>
        </p:nvSpPr>
        <p:spPr>
          <a:xfrm>
            <a:off x="2701350" y="1112028"/>
            <a:ext cx="4524600" cy="246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L’outil de construction de mot de passe est une proposition d’aide pour les </a:t>
            </a:r>
            <a:r>
              <a:rPr lang="fr" sz="1100">
                <a:solidFill>
                  <a:srgbClr val="213A8E"/>
                </a:solidFill>
                <a:highlight>
                  <a:srgbClr val="FFFFFF"/>
                </a:highlight>
              </a:rPr>
              <a:t>personnes qui accompagnent.</a:t>
            </a:r>
            <a:r>
              <a:rPr b="0" i="0" lang="fr" sz="1100" u="none" cap="none" strike="noStrike">
                <a:solidFill>
                  <a:srgbClr val="213A8E"/>
                </a:solidFill>
                <a:highlight>
                  <a:srgbClr val="FFFFFF"/>
                </a:highlight>
                <a:latin typeface="Arial"/>
                <a:ea typeface="Arial"/>
                <a:cs typeface="Arial"/>
                <a:sym typeface="Arial"/>
              </a:rPr>
              <a:t>. Nous </a:t>
            </a:r>
            <a:r>
              <a:rPr lang="fr" sz="1100">
                <a:solidFill>
                  <a:srgbClr val="213A8E"/>
                </a:solidFill>
                <a:highlight>
                  <a:srgbClr val="FFFFFF"/>
                </a:highlight>
              </a:rPr>
              <a:t>avons</a:t>
            </a:r>
            <a:r>
              <a:rPr b="0" i="0" lang="fr" sz="1100" u="none" cap="none" strike="noStrike">
                <a:solidFill>
                  <a:srgbClr val="213A8E"/>
                </a:solidFill>
                <a:highlight>
                  <a:srgbClr val="FFFFFF"/>
                </a:highlight>
                <a:latin typeface="Arial"/>
                <a:ea typeface="Arial"/>
                <a:cs typeface="Arial"/>
                <a:sym typeface="Arial"/>
              </a:rPr>
              <a:t> évidemment conscien</a:t>
            </a:r>
            <a:r>
              <a:rPr lang="fr" sz="1100">
                <a:solidFill>
                  <a:srgbClr val="213A8E"/>
                </a:solidFill>
                <a:highlight>
                  <a:srgbClr val="FFFFFF"/>
                </a:highlight>
              </a:rPr>
              <a:t>ce</a:t>
            </a:r>
            <a:r>
              <a:rPr b="0" i="0" lang="fr" sz="1100" u="none" cap="none" strike="noStrike">
                <a:solidFill>
                  <a:srgbClr val="213A8E"/>
                </a:solidFill>
                <a:highlight>
                  <a:srgbClr val="FFFFFF"/>
                </a:highlight>
                <a:latin typeface="Arial"/>
                <a:ea typeface="Arial"/>
                <a:cs typeface="Arial"/>
                <a:sym typeface="Arial"/>
              </a:rPr>
              <a:t> des limites de cet outil et des conflits éthiques et déontologiques qu’il suppose (“j’automatise et rend visible un mot de passe tout en sachant son caractère intime et secret”). Pour autant, cette proposition d’outil nous semble répondre à d’autres contraintes :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Construire un mot de passe sécurisé demande un engagement cognitif et intellectuel très important</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0" i="0" lang="fr" sz="1100" u="none" cap="none" strike="noStrike">
                <a:solidFill>
                  <a:srgbClr val="213A8E"/>
                </a:solidFill>
                <a:highlight>
                  <a:srgbClr val="FFFFFF"/>
                </a:highlight>
                <a:latin typeface="Arial"/>
                <a:ea typeface="Arial"/>
                <a:cs typeface="Arial"/>
                <a:sym typeface="Arial"/>
              </a:rPr>
              <a:t>Retenir un mot de passe sécurisé demande des ressources cognitives très importantes.</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Enfin, le choix des catégories de distinction est tout à fait arbitraire (mais répond à des éléments facilitant la conception et la mémorisation), vous pouvez les modifier en fonction des contextes dans lesquels vous évoluez.</a:t>
            </a:r>
            <a:endParaRPr b="0" i="0" sz="1100" u="none" cap="none" strike="noStrike">
              <a:solidFill>
                <a:srgbClr val="213A8E"/>
              </a:solidFill>
              <a:highlight>
                <a:srgbClr val="FFFFFF"/>
              </a:highlight>
              <a:latin typeface="Arial"/>
              <a:ea typeface="Arial"/>
              <a:cs typeface="Arial"/>
              <a:sym typeface="Arial"/>
            </a:endParaRPr>
          </a:p>
        </p:txBody>
      </p:sp>
      <p:pic>
        <p:nvPicPr>
          <p:cNvPr id="146" name="Google Shape;146;p3"/>
          <p:cNvPicPr preferRelativeResize="0"/>
          <p:nvPr/>
        </p:nvPicPr>
        <p:blipFill rotWithShape="1">
          <a:blip r:embed="rId3">
            <a:alphaModFix/>
          </a:blip>
          <a:srcRect b="0" l="0" r="0" t="0"/>
          <a:stretch/>
        </p:blipFill>
        <p:spPr>
          <a:xfrm>
            <a:off x="1155400" y="1721050"/>
            <a:ext cx="1251549" cy="1251549"/>
          </a:xfrm>
          <a:prstGeom prst="rect">
            <a:avLst/>
          </a:prstGeom>
          <a:noFill/>
          <a:ln>
            <a:noFill/>
          </a:ln>
        </p:spPr>
      </p:pic>
      <p:pic>
        <p:nvPicPr>
          <p:cNvPr id="147" name="Google Shape;147;p3"/>
          <p:cNvPicPr preferRelativeResize="0"/>
          <p:nvPr/>
        </p:nvPicPr>
        <p:blipFill rotWithShape="1">
          <a:blip r:embed="rId4">
            <a:alphaModFix/>
          </a:blip>
          <a:srcRect b="0" l="0" r="0" t="0"/>
          <a:stretch/>
        </p:blipFill>
        <p:spPr>
          <a:xfrm>
            <a:off x="6149250" y="4953475"/>
            <a:ext cx="1016750" cy="1016750"/>
          </a:xfrm>
          <a:prstGeom prst="rect">
            <a:avLst/>
          </a:prstGeom>
          <a:noFill/>
          <a:ln>
            <a:noFill/>
          </a:ln>
        </p:spPr>
      </p:pic>
      <p:sp>
        <p:nvSpPr>
          <p:cNvPr id="148" name="Google Shape;148;p3"/>
          <p:cNvSpPr txBox="1"/>
          <p:nvPr/>
        </p:nvSpPr>
        <p:spPr>
          <a:xfrm>
            <a:off x="1155400" y="3655200"/>
            <a:ext cx="5188200" cy="246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fr" sz="1100" u="none" cap="none" strike="noStrike">
                <a:solidFill>
                  <a:srgbClr val="213A8E"/>
                </a:solidFill>
                <a:highlight>
                  <a:srgbClr val="FFFFFF"/>
                </a:highlight>
                <a:latin typeface="Arial"/>
                <a:ea typeface="Arial"/>
                <a:cs typeface="Arial"/>
                <a:sym typeface="Arial"/>
              </a:rPr>
              <a:t>La capacité de  mémorisation des mots de passe des publics accompagnés entre directement en conflit avec les enjeux de sécurité sur internet. Loin de vouloir </a:t>
            </a:r>
            <a:r>
              <a:rPr lang="fr" sz="1100">
                <a:solidFill>
                  <a:srgbClr val="213A8E"/>
                </a:solidFill>
                <a:highlight>
                  <a:srgbClr val="FFFFFF"/>
                </a:highlight>
              </a:rPr>
              <a:t>prescrire</a:t>
            </a:r>
            <a:r>
              <a:rPr b="0" i="0" lang="fr" sz="1100" u="none" cap="none" strike="noStrike">
                <a:solidFill>
                  <a:srgbClr val="213A8E"/>
                </a:solidFill>
                <a:highlight>
                  <a:srgbClr val="FFFFFF"/>
                </a:highlight>
                <a:latin typeface="Arial"/>
                <a:ea typeface="Arial"/>
                <a:cs typeface="Arial"/>
                <a:sym typeface="Arial"/>
              </a:rPr>
              <a:t> de bonnes pratiques solides et universellement acceptées, nous vous proposons néanmoins quelques stratégies permettant de dépasser ces contraintes : </a:t>
            </a:r>
            <a:endParaRPr b="0" i="0" sz="1100" u="none" cap="none" strike="noStrike">
              <a:solidFill>
                <a:srgbClr val="213A8E"/>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Barlow"/>
              <a:buChar char="●"/>
            </a:pPr>
            <a:r>
              <a:rPr b="1" i="0" lang="fr" sz="1100" u="none" cap="none" strike="noStrike">
                <a:solidFill>
                  <a:srgbClr val="213A8E"/>
                </a:solidFill>
                <a:highlight>
                  <a:srgbClr val="FFFFFF"/>
                </a:highlight>
                <a:latin typeface="Arial"/>
                <a:ea typeface="Arial"/>
                <a:cs typeface="Arial"/>
                <a:sym typeface="Arial"/>
              </a:rPr>
              <a:t>Utiliser un gestionnaire de mot de passe : </a:t>
            </a:r>
            <a:r>
              <a:rPr b="0" i="0" lang="fr" sz="1100" u="none" cap="none" strike="noStrike">
                <a:solidFill>
                  <a:srgbClr val="213A8E"/>
                </a:solidFill>
                <a:highlight>
                  <a:srgbClr val="FFFFFF"/>
                </a:highlight>
                <a:latin typeface="Arial"/>
                <a:ea typeface="Arial"/>
                <a:cs typeface="Arial"/>
                <a:sym typeface="Arial"/>
              </a:rPr>
              <a:t>La personne accompagnée n’a plus qu’un mot de passe à retenir. </a:t>
            </a:r>
            <a:endParaRPr b="0" i="0" sz="1100" u="none" cap="none" strike="noStrike">
              <a:solidFill>
                <a:srgbClr val="213A8E"/>
              </a:solidFill>
              <a:highlight>
                <a:srgbClr val="FFFFFF"/>
              </a:highlight>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cap="none" strike="noStrike">
                <a:solidFill>
                  <a:srgbClr val="213A8E"/>
                </a:solidFill>
              </a:rPr>
              <a:t>Fiche Outil - Choisir un gestionnaire de mot de passe</a:t>
            </a:r>
            <a:r>
              <a:rPr b="1" i="0" lang="fr" sz="1100" u="none" cap="none" strike="noStrike">
                <a:solidFill>
                  <a:srgbClr val="213A8E"/>
                </a:solidFill>
              </a:rPr>
              <a:t>	</a:t>
            </a:r>
            <a:endParaRPr b="1" i="0" sz="1100" u="none" cap="none" strike="noStrike">
              <a:solidFill>
                <a:srgbClr val="213A8E"/>
              </a:solidFil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Arial"/>
              <a:buChar char="●"/>
            </a:pPr>
            <a:r>
              <a:rPr b="1" i="0" lang="fr" sz="1100" u="none" cap="none" strike="noStrike">
                <a:solidFill>
                  <a:srgbClr val="213A8E"/>
                </a:solidFill>
                <a:highlight>
                  <a:srgbClr val="FFFFFF"/>
                </a:highlight>
                <a:latin typeface="Arial"/>
                <a:ea typeface="Arial"/>
                <a:cs typeface="Arial"/>
                <a:sym typeface="Arial"/>
              </a:rPr>
              <a:t>“J’ai oublié mon mot de passe” :</a:t>
            </a:r>
            <a:r>
              <a:rPr b="0" i="0" lang="fr" sz="1100" u="none" cap="none" strike="noStrike">
                <a:solidFill>
                  <a:srgbClr val="213A8E"/>
                </a:solidFill>
                <a:highlight>
                  <a:srgbClr val="FFFFFF"/>
                </a:highlight>
                <a:latin typeface="Arial"/>
                <a:ea typeface="Arial"/>
                <a:cs typeface="Arial"/>
                <a:sym typeface="Arial"/>
              </a:rPr>
              <a:t> Si la personne accompagnée maîtrise bien sa boîte mail, il est possible de cliquer sur l’option “j'ai oublié mon mot de passe” et en recréer un à chaque fois.</a:t>
            </a:r>
            <a:endParaRPr b="0" i="0" sz="1100" u="none" cap="none" strike="noStrike">
              <a:solidFill>
                <a:srgbClr val="213A8E"/>
              </a:solidFill>
              <a:highlight>
                <a:srgbClr val="FFFFFF"/>
              </a:highlight>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298450" lvl="0" marL="457200" marR="0" rtl="0" algn="l">
              <a:lnSpc>
                <a:spcPct val="100000"/>
              </a:lnSpc>
              <a:spcBef>
                <a:spcPts val="0"/>
              </a:spcBef>
              <a:spcAft>
                <a:spcPts val="0"/>
              </a:spcAft>
              <a:buClr>
                <a:srgbClr val="213A8E"/>
              </a:buClr>
              <a:buSzPts val="1100"/>
              <a:buFont typeface="Barlow"/>
              <a:buChar char="●"/>
            </a:pPr>
            <a:r>
              <a:rPr b="1" i="0" lang="fr" sz="1100" u="none" cap="none" strike="noStrike">
                <a:solidFill>
                  <a:srgbClr val="213A8E"/>
                </a:solidFill>
                <a:highlight>
                  <a:srgbClr val="FFFFFF"/>
                </a:highlight>
                <a:latin typeface="Arial"/>
                <a:ea typeface="Arial"/>
                <a:cs typeface="Arial"/>
                <a:sym typeface="Arial"/>
              </a:rPr>
              <a:t>Mandat :</a:t>
            </a:r>
            <a:r>
              <a:rPr b="0" i="0" lang="fr" sz="1100" u="none" cap="none" strike="noStrike">
                <a:solidFill>
                  <a:srgbClr val="213A8E"/>
                </a:solidFill>
                <a:highlight>
                  <a:srgbClr val="FFFFFF"/>
                </a:highlight>
                <a:latin typeface="Arial"/>
                <a:ea typeface="Arial"/>
                <a:cs typeface="Arial"/>
                <a:sym typeface="Arial"/>
              </a:rPr>
              <a:t> Si vous conservez les mots de passe, veillez à ce que la personne accompagnée en soit parfaitement consciente et qu’elle sache quelles sont les utilisations possibles. Vous trouverez à ce propos un exemple de mandat de traitement du mot de passe en FALC. Ce document n’a pas de valeur juridique mais permet de formaliser un usage tout en laissant le soin à la personne accompagnée de décider : </a:t>
            </a:r>
            <a:endParaRPr b="0" i="0" sz="1100" u="none" cap="none" strike="noStrike">
              <a:solidFill>
                <a:srgbClr val="213A8E"/>
              </a:solidFill>
              <a:highlight>
                <a:srgbClr val="FFFFFF"/>
              </a:highlight>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a:p>
            <a:pPr indent="0" lvl="0" marL="457200" marR="0" rtl="0" algn="l">
              <a:lnSpc>
                <a:spcPct val="100000"/>
              </a:lnSpc>
              <a:spcBef>
                <a:spcPts val="0"/>
              </a:spcBef>
              <a:spcAft>
                <a:spcPts val="0"/>
              </a:spcAft>
              <a:buClr>
                <a:srgbClr val="000000"/>
              </a:buClr>
              <a:buSzPts val="1100"/>
              <a:buFont typeface="Arial"/>
              <a:buNone/>
            </a:pPr>
            <a:r>
              <a:rPr b="1" i="0" lang="fr" sz="1100" cap="none" strike="noStrike">
                <a:solidFill>
                  <a:srgbClr val="213A8E"/>
                </a:solidFill>
              </a:rPr>
              <a:t>Memo FALC - Traitement des données personnelles</a:t>
            </a:r>
            <a:endParaRPr b="1" i="0" sz="1100" u="none" cap="none" strike="noStrike">
              <a:solidFill>
                <a:srgbClr val="213A8E"/>
              </a:solidFill>
              <a:highlight>
                <a:srgbClr val="FFFFFF"/>
              </a:highlight>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213A8E"/>
              </a:solidFill>
              <a:highlight>
                <a:srgbClr val="FFFFFF"/>
              </a:highlight>
              <a:latin typeface="Arial"/>
              <a:ea typeface="Arial"/>
              <a:cs typeface="Arial"/>
              <a:sym typeface="Arial"/>
            </a:endParaRPr>
          </a:p>
        </p:txBody>
      </p:sp>
      <p:pic>
        <p:nvPicPr>
          <p:cNvPr id="149" name="Google Shape;149;p3"/>
          <p:cNvPicPr preferRelativeResize="0"/>
          <p:nvPr/>
        </p:nvPicPr>
        <p:blipFill rotWithShape="1">
          <a:blip r:embed="rId5">
            <a:alphaModFix/>
          </a:blip>
          <a:srcRect b="0" l="0" r="0" t="0"/>
          <a:stretch/>
        </p:blipFill>
        <p:spPr>
          <a:xfrm>
            <a:off x="1278081" y="5198688"/>
            <a:ext cx="265980" cy="234808"/>
          </a:xfrm>
          <a:prstGeom prst="rect">
            <a:avLst/>
          </a:prstGeom>
          <a:noFill/>
          <a:ln>
            <a:noFill/>
          </a:ln>
        </p:spPr>
      </p:pic>
      <p:pic>
        <p:nvPicPr>
          <p:cNvPr id="150" name="Google Shape;150;p3"/>
          <p:cNvPicPr preferRelativeResize="0"/>
          <p:nvPr/>
        </p:nvPicPr>
        <p:blipFill rotWithShape="1">
          <a:blip r:embed="rId5">
            <a:alphaModFix/>
          </a:blip>
          <a:srcRect b="0" l="0" r="0" t="0"/>
          <a:stretch/>
        </p:blipFill>
        <p:spPr>
          <a:xfrm>
            <a:off x="1302297" y="7411895"/>
            <a:ext cx="265980" cy="234808"/>
          </a:xfrm>
          <a:prstGeom prst="rect">
            <a:avLst/>
          </a:prstGeom>
          <a:noFill/>
          <a:ln>
            <a:noFill/>
          </a:ln>
        </p:spPr>
      </p:pic>
      <p:sp>
        <p:nvSpPr>
          <p:cNvPr id="151" name="Google Shape;151;p3"/>
          <p:cNvSpPr/>
          <p:nvPr/>
        </p:nvSpPr>
        <p:spPr>
          <a:xfrm>
            <a:off x="248895" y="492917"/>
            <a:ext cx="363201" cy="354859"/>
          </a:xfrm>
          <a:custGeom>
            <a:rect b="b" l="l" r="r" t="t"/>
            <a:pathLst>
              <a:path extrusionOk="0" h="11698" w="11973">
                <a:moveTo>
                  <a:pt x="8928" y="1750"/>
                </a:moveTo>
                <a:cubicBezTo>
                  <a:pt x="9192" y="1750"/>
                  <a:pt x="9452" y="1852"/>
                  <a:pt x="9641" y="2057"/>
                </a:cubicBezTo>
                <a:cubicBezTo>
                  <a:pt x="10050" y="2435"/>
                  <a:pt x="10050" y="3096"/>
                  <a:pt x="9641" y="3506"/>
                </a:cubicBezTo>
                <a:cubicBezTo>
                  <a:pt x="9452" y="3695"/>
                  <a:pt x="9192" y="3790"/>
                  <a:pt x="8928" y="3790"/>
                </a:cubicBezTo>
                <a:cubicBezTo>
                  <a:pt x="8664" y="3790"/>
                  <a:pt x="8396" y="3695"/>
                  <a:pt x="8192" y="3506"/>
                </a:cubicBezTo>
                <a:cubicBezTo>
                  <a:pt x="7814" y="3096"/>
                  <a:pt x="7814" y="2435"/>
                  <a:pt x="8192" y="2057"/>
                </a:cubicBezTo>
                <a:cubicBezTo>
                  <a:pt x="8396" y="1852"/>
                  <a:pt x="8664" y="1750"/>
                  <a:pt x="8928" y="1750"/>
                </a:cubicBezTo>
                <a:close/>
                <a:moveTo>
                  <a:pt x="7901" y="1"/>
                </a:moveTo>
                <a:cubicBezTo>
                  <a:pt x="6958" y="1"/>
                  <a:pt x="6010" y="363"/>
                  <a:pt x="5293" y="1080"/>
                </a:cubicBezTo>
                <a:cubicBezTo>
                  <a:pt x="4285" y="2088"/>
                  <a:pt x="3939" y="3569"/>
                  <a:pt x="4380" y="4924"/>
                </a:cubicBezTo>
                <a:lnTo>
                  <a:pt x="126" y="9177"/>
                </a:lnTo>
                <a:cubicBezTo>
                  <a:pt x="32" y="9240"/>
                  <a:pt x="0" y="9334"/>
                  <a:pt x="0" y="9397"/>
                </a:cubicBezTo>
                <a:lnTo>
                  <a:pt x="0" y="11319"/>
                </a:lnTo>
                <a:cubicBezTo>
                  <a:pt x="0" y="11540"/>
                  <a:pt x="158" y="11697"/>
                  <a:pt x="347" y="11697"/>
                </a:cubicBezTo>
                <a:lnTo>
                  <a:pt x="2300" y="11697"/>
                </a:lnTo>
                <a:cubicBezTo>
                  <a:pt x="2363" y="11697"/>
                  <a:pt x="2489" y="11634"/>
                  <a:pt x="2521" y="11571"/>
                </a:cubicBezTo>
                <a:lnTo>
                  <a:pt x="2993" y="11099"/>
                </a:lnTo>
                <a:cubicBezTo>
                  <a:pt x="3088" y="11004"/>
                  <a:pt x="3119" y="10910"/>
                  <a:pt x="3088" y="10815"/>
                </a:cubicBezTo>
                <a:lnTo>
                  <a:pt x="2993" y="10311"/>
                </a:lnTo>
                <a:lnTo>
                  <a:pt x="3718" y="10217"/>
                </a:lnTo>
                <a:cubicBezTo>
                  <a:pt x="3876" y="10217"/>
                  <a:pt x="3970" y="10091"/>
                  <a:pt x="4033" y="9902"/>
                </a:cubicBezTo>
                <a:lnTo>
                  <a:pt x="4096" y="9208"/>
                </a:lnTo>
                <a:lnTo>
                  <a:pt x="4600" y="9271"/>
                </a:lnTo>
                <a:cubicBezTo>
                  <a:pt x="4695" y="9271"/>
                  <a:pt x="4821" y="9271"/>
                  <a:pt x="4884" y="9208"/>
                </a:cubicBezTo>
                <a:cubicBezTo>
                  <a:pt x="4978" y="9114"/>
                  <a:pt x="5010" y="9051"/>
                  <a:pt x="5010" y="8956"/>
                </a:cubicBezTo>
                <a:lnTo>
                  <a:pt x="5010" y="8326"/>
                </a:lnTo>
                <a:lnTo>
                  <a:pt x="5640" y="8326"/>
                </a:lnTo>
                <a:cubicBezTo>
                  <a:pt x="5703" y="8326"/>
                  <a:pt x="5829" y="8295"/>
                  <a:pt x="5860" y="8232"/>
                </a:cubicBezTo>
                <a:lnTo>
                  <a:pt x="6742" y="7350"/>
                </a:lnTo>
                <a:cubicBezTo>
                  <a:pt x="7131" y="7479"/>
                  <a:pt x="7533" y="7543"/>
                  <a:pt x="7931" y="7543"/>
                </a:cubicBezTo>
                <a:cubicBezTo>
                  <a:pt x="8891" y="7543"/>
                  <a:pt x="9833" y="7171"/>
                  <a:pt x="10523" y="6436"/>
                </a:cubicBezTo>
                <a:cubicBezTo>
                  <a:pt x="11972" y="4987"/>
                  <a:pt x="11972" y="2592"/>
                  <a:pt x="10523" y="1143"/>
                </a:cubicBezTo>
                <a:cubicBezTo>
                  <a:pt x="9823" y="379"/>
                  <a:pt x="8865" y="1"/>
                  <a:pt x="7901"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213A8E"/>
      </a:dk1>
      <a:lt1>
        <a:srgbClr val="FFFFFF"/>
      </a:lt1>
      <a:dk2>
        <a:srgbClr val="595959"/>
      </a:dk2>
      <a:lt2>
        <a:srgbClr val="EEEEEE"/>
      </a:lt2>
      <a:accent1>
        <a:srgbClr val="78D2A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