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9" roundtripDataSignature="AMtx7mhjlvVOuwXL30j9pVRr4CVzIFmh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549BB61-905C-44A7-ADC4-985D71EC9819}">
  <a:tblStyle styleId="{4549BB61-905C-44A7-ADC4-985D71EC981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  <a:defRPr b="0" i="0" sz="1425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609600" y="4560900"/>
            <a:ext cx="61857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0" i="1" lang="fr" sz="850" u="none" cap="none" strike="noStrike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Contenus produits par Emmaüs Connect et la Croix Rouge française en 2024 dans le cadre d'un projet soutenu par l'ANCT et l'Agefiph</a:t>
            </a:r>
            <a:endParaRPr b="0" i="1" sz="850" u="none" cap="none" strike="noStrike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b="0" i="1" lang="fr" sz="850" u="none" cap="none" strike="noStrike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Licence CC BY-NC-SA 4.0. - https://creativecommons.org/licenses/by-nc-sa/4.0/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4"/>
          <p:cNvSpPr/>
          <p:nvPr/>
        </p:nvSpPr>
        <p:spPr>
          <a:xfrm>
            <a:off x="144473" y="478806"/>
            <a:ext cx="363201" cy="354859"/>
          </a:xfrm>
          <a:custGeom>
            <a:rect b="b" l="l" r="r" t="t"/>
            <a:pathLst>
              <a:path extrusionOk="0" h="11698" w="11973">
                <a:moveTo>
                  <a:pt x="8928" y="1750"/>
                </a:moveTo>
                <a:cubicBezTo>
                  <a:pt x="9192" y="1750"/>
                  <a:pt x="9452" y="1852"/>
                  <a:pt x="9641" y="2057"/>
                </a:cubicBezTo>
                <a:cubicBezTo>
                  <a:pt x="10050" y="2435"/>
                  <a:pt x="10050" y="3096"/>
                  <a:pt x="9641" y="3506"/>
                </a:cubicBezTo>
                <a:cubicBezTo>
                  <a:pt x="9452" y="3695"/>
                  <a:pt x="9192" y="3790"/>
                  <a:pt x="8928" y="3790"/>
                </a:cubicBezTo>
                <a:cubicBezTo>
                  <a:pt x="8664" y="3790"/>
                  <a:pt x="8396" y="3695"/>
                  <a:pt x="8192" y="3506"/>
                </a:cubicBezTo>
                <a:cubicBezTo>
                  <a:pt x="7814" y="3096"/>
                  <a:pt x="7814" y="2435"/>
                  <a:pt x="8192" y="2057"/>
                </a:cubicBezTo>
                <a:cubicBezTo>
                  <a:pt x="8396" y="1852"/>
                  <a:pt x="8664" y="1750"/>
                  <a:pt x="8928" y="1750"/>
                </a:cubicBezTo>
                <a:close/>
                <a:moveTo>
                  <a:pt x="7901" y="1"/>
                </a:moveTo>
                <a:cubicBezTo>
                  <a:pt x="6958" y="1"/>
                  <a:pt x="6010" y="363"/>
                  <a:pt x="5293" y="1080"/>
                </a:cubicBezTo>
                <a:cubicBezTo>
                  <a:pt x="4285" y="2088"/>
                  <a:pt x="3939" y="3569"/>
                  <a:pt x="4380" y="4924"/>
                </a:cubicBezTo>
                <a:lnTo>
                  <a:pt x="126" y="9177"/>
                </a:lnTo>
                <a:cubicBezTo>
                  <a:pt x="32" y="9240"/>
                  <a:pt x="0" y="9334"/>
                  <a:pt x="0" y="9397"/>
                </a:cubicBezTo>
                <a:lnTo>
                  <a:pt x="0" y="11319"/>
                </a:lnTo>
                <a:cubicBezTo>
                  <a:pt x="0" y="11540"/>
                  <a:pt x="158" y="11697"/>
                  <a:pt x="347" y="11697"/>
                </a:cubicBezTo>
                <a:lnTo>
                  <a:pt x="2300" y="11697"/>
                </a:lnTo>
                <a:cubicBezTo>
                  <a:pt x="2363" y="11697"/>
                  <a:pt x="2489" y="11634"/>
                  <a:pt x="2521" y="11571"/>
                </a:cubicBezTo>
                <a:lnTo>
                  <a:pt x="2993" y="11099"/>
                </a:lnTo>
                <a:cubicBezTo>
                  <a:pt x="3088" y="11004"/>
                  <a:pt x="3119" y="10910"/>
                  <a:pt x="3088" y="10815"/>
                </a:cubicBezTo>
                <a:lnTo>
                  <a:pt x="2993" y="10311"/>
                </a:lnTo>
                <a:lnTo>
                  <a:pt x="3718" y="10217"/>
                </a:lnTo>
                <a:cubicBezTo>
                  <a:pt x="3876" y="10217"/>
                  <a:pt x="3970" y="10091"/>
                  <a:pt x="4033" y="9902"/>
                </a:cubicBezTo>
                <a:lnTo>
                  <a:pt x="4096" y="9208"/>
                </a:lnTo>
                <a:lnTo>
                  <a:pt x="4600" y="9271"/>
                </a:lnTo>
                <a:cubicBezTo>
                  <a:pt x="4695" y="9271"/>
                  <a:pt x="4821" y="9271"/>
                  <a:pt x="4884" y="9208"/>
                </a:cubicBezTo>
                <a:cubicBezTo>
                  <a:pt x="4978" y="9114"/>
                  <a:pt x="5010" y="9051"/>
                  <a:pt x="5010" y="8956"/>
                </a:cubicBezTo>
                <a:lnTo>
                  <a:pt x="5010" y="8326"/>
                </a:lnTo>
                <a:lnTo>
                  <a:pt x="5640" y="8326"/>
                </a:lnTo>
                <a:cubicBezTo>
                  <a:pt x="5703" y="8326"/>
                  <a:pt x="5829" y="8295"/>
                  <a:pt x="5860" y="8232"/>
                </a:cubicBezTo>
                <a:lnTo>
                  <a:pt x="6742" y="7350"/>
                </a:lnTo>
                <a:cubicBezTo>
                  <a:pt x="7131" y="7479"/>
                  <a:pt x="7533" y="7543"/>
                  <a:pt x="7931" y="7543"/>
                </a:cubicBezTo>
                <a:cubicBezTo>
                  <a:pt x="8891" y="7543"/>
                  <a:pt x="9833" y="7171"/>
                  <a:pt x="10523" y="6436"/>
                </a:cubicBezTo>
                <a:cubicBezTo>
                  <a:pt x="11972" y="4987"/>
                  <a:pt x="11972" y="2592"/>
                  <a:pt x="10523" y="1143"/>
                </a:cubicBezTo>
                <a:cubicBezTo>
                  <a:pt x="9823" y="379"/>
                  <a:pt x="8865" y="1"/>
                  <a:pt x="790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3" name="Google Shape;63;p1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idx="12" type="sldNum"/>
          </p:nvPr>
        </p:nvSpPr>
        <p:spPr>
          <a:xfrm>
            <a:off x="7703476" y="4358425"/>
            <a:ext cx="1393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10</a:t>
            </a:r>
            <a:endParaRPr/>
          </a:p>
        </p:txBody>
      </p:sp>
      <p:sp>
        <p:nvSpPr>
          <p:cNvPr id="20" name="Google Shape;20;p6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" name="Google Shape;21;p6"/>
          <p:cNvGrpSpPr/>
          <p:nvPr/>
        </p:nvGrpSpPr>
        <p:grpSpPr>
          <a:xfrm>
            <a:off x="127635" y="184628"/>
            <a:ext cx="387681" cy="272572"/>
            <a:chOff x="3386036" y="1746339"/>
            <a:chExt cx="397907" cy="279762"/>
          </a:xfrm>
        </p:grpSpPr>
        <p:sp>
          <p:nvSpPr>
            <p:cNvPr id="22" name="Google Shape;22;p6"/>
            <p:cNvSpPr/>
            <p:nvPr/>
          </p:nvSpPr>
          <p:spPr>
            <a:xfrm>
              <a:off x="3561652" y="1848954"/>
              <a:ext cx="59646" cy="74506"/>
            </a:xfrm>
            <a:custGeom>
              <a:rect b="b" l="l" r="r" t="t"/>
              <a:pathLst>
                <a:path extrusionOk="0" h="3570" w="2858">
                  <a:moveTo>
                    <a:pt x="1" y="0"/>
                  </a:moveTo>
                  <a:lnTo>
                    <a:pt x="1" y="3570"/>
                  </a:lnTo>
                  <a:lnTo>
                    <a:pt x="2858" y="17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6"/>
            <p:cNvSpPr/>
            <p:nvPr/>
          </p:nvSpPr>
          <p:spPr>
            <a:xfrm>
              <a:off x="3386036" y="1746339"/>
              <a:ext cx="397907" cy="279762"/>
            </a:xfrm>
            <a:custGeom>
              <a:rect b="b" l="l" r="r" t="t"/>
              <a:pathLst>
                <a:path extrusionOk="0" h="13405" w="19066">
                  <a:moveTo>
                    <a:pt x="7858" y="3351"/>
                  </a:moveTo>
                  <a:cubicBezTo>
                    <a:pt x="7961" y="3351"/>
                    <a:pt x="8064" y="3379"/>
                    <a:pt x="8154" y="3436"/>
                  </a:cubicBezTo>
                  <a:lnTo>
                    <a:pt x="12622" y="6230"/>
                  </a:lnTo>
                  <a:cubicBezTo>
                    <a:pt x="12785" y="6330"/>
                    <a:pt x="12884" y="6509"/>
                    <a:pt x="12884" y="6702"/>
                  </a:cubicBezTo>
                  <a:cubicBezTo>
                    <a:pt x="12884" y="6895"/>
                    <a:pt x="12785" y="7073"/>
                    <a:pt x="12622" y="7176"/>
                  </a:cubicBezTo>
                  <a:lnTo>
                    <a:pt x="8154" y="9968"/>
                  </a:lnTo>
                  <a:cubicBezTo>
                    <a:pt x="8063" y="10025"/>
                    <a:pt x="7961" y="10053"/>
                    <a:pt x="7859" y="10053"/>
                  </a:cubicBezTo>
                  <a:cubicBezTo>
                    <a:pt x="7765" y="10053"/>
                    <a:pt x="7671" y="10029"/>
                    <a:pt x="7588" y="9983"/>
                  </a:cubicBezTo>
                  <a:cubicBezTo>
                    <a:pt x="7409" y="9884"/>
                    <a:pt x="7299" y="9699"/>
                    <a:pt x="7299" y="9495"/>
                  </a:cubicBezTo>
                  <a:lnTo>
                    <a:pt x="7299" y="3910"/>
                  </a:lnTo>
                  <a:cubicBezTo>
                    <a:pt x="7299" y="3707"/>
                    <a:pt x="7409" y="3519"/>
                    <a:pt x="7588" y="3420"/>
                  </a:cubicBezTo>
                  <a:cubicBezTo>
                    <a:pt x="7671" y="3374"/>
                    <a:pt x="7765" y="3351"/>
                    <a:pt x="7858" y="3351"/>
                  </a:cubicBezTo>
                  <a:close/>
                  <a:moveTo>
                    <a:pt x="2794" y="1"/>
                  </a:moveTo>
                  <a:cubicBezTo>
                    <a:pt x="1255" y="1"/>
                    <a:pt x="1" y="1253"/>
                    <a:pt x="1" y="2792"/>
                  </a:cubicBezTo>
                  <a:lnTo>
                    <a:pt x="1" y="10611"/>
                  </a:lnTo>
                  <a:cubicBezTo>
                    <a:pt x="1" y="12152"/>
                    <a:pt x="1255" y="13405"/>
                    <a:pt x="2794" y="13405"/>
                  </a:cubicBezTo>
                  <a:lnTo>
                    <a:pt x="16274" y="13405"/>
                  </a:lnTo>
                  <a:cubicBezTo>
                    <a:pt x="17813" y="13405"/>
                    <a:pt x="19065" y="12152"/>
                    <a:pt x="19065" y="10611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Google Shape;24;p6"/>
          <p:cNvSpPr txBox="1"/>
          <p:nvPr/>
        </p:nvSpPr>
        <p:spPr>
          <a:xfrm>
            <a:off x="632900" y="4599625"/>
            <a:ext cx="6388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1" lang="fr" sz="750" u="none" cap="none" strike="noStrike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Contenus produits par Emmaüs Connect et la Croix Rouge française en 2024 dans le cadre d'un projet soutenu par l'ANCT et l'Agefiph</a:t>
            </a:r>
            <a:endParaRPr b="0" i="1" sz="750" u="none" cap="none" strike="noStrike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1" lang="fr" sz="750" u="none" cap="none" strike="noStrike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Licence CC BY-NC-SA 4.0. - https://creativecommons.org/licenses/by-nc-sa/4.0/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 1">
  <p:cSld name="SECTION_HEADER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au cartes">
  <p:cSld name="BLANK_1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14</a:t>
            </a:r>
            <a:endParaRPr/>
          </a:p>
        </p:txBody>
      </p:sp>
      <p:sp>
        <p:nvSpPr>
          <p:cNvPr id="29" name="Google Shape;29;p8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" name="Google Shape;30;p8"/>
          <p:cNvGrpSpPr/>
          <p:nvPr/>
        </p:nvGrpSpPr>
        <p:grpSpPr>
          <a:xfrm>
            <a:off x="147179" y="202645"/>
            <a:ext cx="339253" cy="339253"/>
            <a:chOff x="5049725" y="3806450"/>
            <a:chExt cx="481825" cy="481825"/>
          </a:xfrm>
        </p:grpSpPr>
        <p:sp>
          <p:nvSpPr>
            <p:cNvPr id="31" name="Google Shape;31;p8"/>
            <p:cNvSpPr/>
            <p:nvPr/>
          </p:nvSpPr>
          <p:spPr>
            <a:xfrm>
              <a:off x="5361150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8"/>
            <p:cNvSpPr/>
            <p:nvPr/>
          </p:nvSpPr>
          <p:spPr>
            <a:xfrm>
              <a:off x="5191775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8"/>
            <p:cNvSpPr/>
            <p:nvPr/>
          </p:nvSpPr>
          <p:spPr>
            <a:xfrm>
              <a:off x="5049725" y="3806450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34" name="Google Shape;34;p8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{4549BB61-905C-44A7-ADC4-985D71EC9819}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5" name="Google Shape;35;p8"/>
          <p:cNvSpPr txBox="1"/>
          <p:nvPr/>
        </p:nvSpPr>
        <p:spPr>
          <a:xfrm>
            <a:off x="609600" y="4876800"/>
            <a:ext cx="8507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0" i="1" lang="fr" sz="550" u="none" cap="none" strike="noStrike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Contenus produits par Emmaüs Connect et la Croix Rouge française en 2024 dans le cadre d'un projet soutenu par l'ANCT et l'Agefiph</a:t>
            </a:r>
            <a:endParaRPr b="0" i="1" sz="550" u="none" cap="none" strike="noStrike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"/>
              <a:buFont typeface="Arial"/>
              <a:buNone/>
            </a:pPr>
            <a:r>
              <a:rPr b="0" i="1" lang="fr" sz="550" u="none" cap="none" strike="noStrike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Licence CC BY-NC-SA 4.0. - https://creativecommons.org/licenses/by-nc-sa/4.0/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500550" y="5465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1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.png"/><Relationship Id="rId7" Type="http://schemas.openxmlformats.org/officeDocument/2006/relationships/image" Target="../media/image7.png"/><Relationship Id="rId8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"/>
          <p:cNvSpPr/>
          <p:nvPr/>
        </p:nvSpPr>
        <p:spPr>
          <a:xfrm>
            <a:off x="7668500" y="1162650"/>
            <a:ext cx="1389900" cy="34674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/>
          <p:nvPr/>
        </p:nvSpPr>
        <p:spPr>
          <a:xfrm>
            <a:off x="4927000" y="1162650"/>
            <a:ext cx="2658600" cy="34674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3454200" y="1162650"/>
            <a:ext cx="1389900" cy="34674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695200" y="1162650"/>
            <a:ext cx="2658600" cy="3467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>
            <a:off x="85181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/>
          <p:nvPr/>
        </p:nvSpPr>
        <p:spPr>
          <a:xfrm>
            <a:off x="7510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14571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21632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28693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35754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42815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/>
          <p:nvPr/>
        </p:nvSpPr>
        <p:spPr>
          <a:xfrm>
            <a:off x="4987588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56937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63998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71059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7812000" y="13856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2460100" y="166850"/>
            <a:ext cx="47700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INSTAGRAM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2460100" y="691875"/>
            <a:ext cx="47700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z.zidane@1998.fr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7200" y="2033538"/>
            <a:ext cx="706100" cy="70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75000" y="2115675"/>
            <a:ext cx="562600" cy="5626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64475" y="2098000"/>
            <a:ext cx="597949" cy="597949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2" name="Google Shape;92;p1"/>
          <p:cNvSpPr txBox="1"/>
          <p:nvPr/>
        </p:nvSpPr>
        <p:spPr>
          <a:xfrm>
            <a:off x="847000" y="2997550"/>
            <a:ext cx="23550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J’écris les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 premières lettres de l’application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MAJUSCULES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3575400" y="2058425"/>
            <a:ext cx="1268700" cy="23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 choisis 2 signes :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_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4944500" y="3018325"/>
            <a:ext cx="23550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J’écris les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 premières lettres de la ville où j’habite en minuscules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7726450" y="2838425"/>
            <a:ext cx="12687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J’écris les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 derniers chiffres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 mon année de naissance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61700" y="152300"/>
            <a:ext cx="4191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42500" y="587900"/>
            <a:ext cx="597949" cy="59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23400" y="726400"/>
            <a:ext cx="4191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3400" y="137750"/>
            <a:ext cx="4191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/>
          <p:nvPr/>
        </p:nvSpPr>
        <p:spPr>
          <a:xfrm>
            <a:off x="7668500" y="1086450"/>
            <a:ext cx="1389900" cy="34674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/>
          <p:nvPr/>
        </p:nvSpPr>
        <p:spPr>
          <a:xfrm>
            <a:off x="4927000" y="1086450"/>
            <a:ext cx="2658600" cy="34674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3454200" y="1086450"/>
            <a:ext cx="1389900" cy="3467400"/>
          </a:xfrm>
          <a:prstGeom prst="rect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695200" y="1086450"/>
            <a:ext cx="2658600" cy="3467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85181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7510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"/>
          <p:cNvSpPr/>
          <p:nvPr/>
        </p:nvSpPr>
        <p:spPr>
          <a:xfrm>
            <a:off x="14571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"/>
          <p:cNvSpPr/>
          <p:nvPr/>
        </p:nvSpPr>
        <p:spPr>
          <a:xfrm>
            <a:off x="21632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"/>
          <p:cNvSpPr/>
          <p:nvPr/>
        </p:nvSpPr>
        <p:spPr>
          <a:xfrm>
            <a:off x="28693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"/>
          <p:cNvSpPr/>
          <p:nvPr/>
        </p:nvSpPr>
        <p:spPr>
          <a:xfrm>
            <a:off x="35754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"/>
          <p:cNvSpPr/>
          <p:nvPr/>
        </p:nvSpPr>
        <p:spPr>
          <a:xfrm>
            <a:off x="42815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>
            <a:off x="4987588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"/>
          <p:cNvSpPr/>
          <p:nvPr/>
        </p:nvSpPr>
        <p:spPr>
          <a:xfrm>
            <a:off x="56937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"/>
          <p:cNvSpPr/>
          <p:nvPr/>
        </p:nvSpPr>
        <p:spPr>
          <a:xfrm>
            <a:off x="63998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71059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/>
          <p:nvPr/>
        </p:nvSpPr>
        <p:spPr>
          <a:xfrm>
            <a:off x="7812000" y="1309425"/>
            <a:ext cx="4191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7200" y="1957338"/>
            <a:ext cx="706100" cy="70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75000" y="2039475"/>
            <a:ext cx="562600" cy="5626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3" name="Google Shape;123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64475" y="2021800"/>
            <a:ext cx="597949" cy="597949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4" name="Google Shape;124;p2"/>
          <p:cNvSpPr txBox="1"/>
          <p:nvPr/>
        </p:nvSpPr>
        <p:spPr>
          <a:xfrm>
            <a:off x="847000" y="2921350"/>
            <a:ext cx="23550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J’écris les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 premières lettres de l’application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MAJUSCULES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"/>
          <p:cNvSpPr txBox="1"/>
          <p:nvPr/>
        </p:nvSpPr>
        <p:spPr>
          <a:xfrm>
            <a:off x="3575400" y="1982225"/>
            <a:ext cx="1268700" cy="23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 choisis 2 signes :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_</a:t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 txBox="1"/>
          <p:nvPr/>
        </p:nvSpPr>
        <p:spPr>
          <a:xfrm>
            <a:off x="4944500" y="2942125"/>
            <a:ext cx="23550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J’écris les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 premières lettres de la ville où j’habite en minuscules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 txBox="1"/>
          <p:nvPr/>
        </p:nvSpPr>
        <p:spPr>
          <a:xfrm>
            <a:off x="7726450" y="2762225"/>
            <a:ext cx="12687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J’écris les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 derniers chiffres 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 mon année de naissance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"/>
          <p:cNvSpPr/>
          <p:nvPr/>
        </p:nvSpPr>
        <p:spPr>
          <a:xfrm>
            <a:off x="2536300" y="90650"/>
            <a:ext cx="47700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"/>
          <p:cNvSpPr/>
          <p:nvPr/>
        </p:nvSpPr>
        <p:spPr>
          <a:xfrm>
            <a:off x="2536300" y="539475"/>
            <a:ext cx="4770000" cy="390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28700" y="539475"/>
            <a:ext cx="390001" cy="39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6300" y="65843"/>
            <a:ext cx="4191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"/>
          <p:cNvSpPr txBox="1"/>
          <p:nvPr>
            <p:ph idx="12" type="sldNum"/>
          </p:nvPr>
        </p:nvSpPr>
        <p:spPr>
          <a:xfrm>
            <a:off x="7708475" y="4587025"/>
            <a:ext cx="1312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fr" sz="1425"/>
              <a:t>page </a:t>
            </a:r>
            <a:fld id="{00000000-1234-1234-1234-123412341234}" type="slidenum">
              <a:rPr lang="fr" sz="1425"/>
              <a:t>‹#›</a:t>
            </a:fld>
            <a:r>
              <a:rPr lang="fr" sz="1425"/>
              <a:t> sur 2</a:t>
            </a:r>
            <a:endParaRPr sz="1425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213A8E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FEFBE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