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Fira Sans ExtraBold"/>
      <p:bold r:id="rId14"/>
      <p:boldItalic r:id="rId15"/>
    </p:embeddedFont>
    <p:embeddedFont>
      <p:font typeface="Barlow Light"/>
      <p:regular r:id="rId16"/>
      <p:bold r:id="rId17"/>
      <p:italic r:id="rId18"/>
      <p:boldItalic r:id="rId19"/>
    </p:embeddedFont>
    <p:embeddedFont>
      <p:font typeface="Barlow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353517-F643-456E-85B8-D58B253DEBD5}">
  <a:tblStyle styleId="{A2353517-F643-456E-85B8-D58B253DEBD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regular.fntdata"/><Relationship Id="rId11" Type="http://schemas.openxmlformats.org/officeDocument/2006/relationships/slide" Target="slides/slide5.xml"/><Relationship Id="rId22" Type="http://schemas.openxmlformats.org/officeDocument/2006/relationships/font" Target="fonts/Barlow-italic.fntdata"/><Relationship Id="rId10" Type="http://schemas.openxmlformats.org/officeDocument/2006/relationships/slide" Target="slides/slide4.xml"/><Relationship Id="rId21" Type="http://schemas.openxmlformats.org/officeDocument/2006/relationships/font" Target="fonts/Barlow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Barlow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FiraSansExtraBold-boldItalic.fntdata"/><Relationship Id="rId14" Type="http://schemas.openxmlformats.org/officeDocument/2006/relationships/font" Target="fonts/FiraSansExtraBold-bold.fntdata"/><Relationship Id="rId17" Type="http://schemas.openxmlformats.org/officeDocument/2006/relationships/font" Target="fonts/BarlowLight-bold.fntdata"/><Relationship Id="rId16" Type="http://schemas.openxmlformats.org/officeDocument/2006/relationships/font" Target="fonts/BarlowLight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BarlowLight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BarlowLight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f94601ae3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f94601ae3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cf55479a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cf55479a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d28f67a12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d28f67a12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cf94601ae3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cf94601ae3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cf94601ae3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cf94601ae3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cf92f826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cf92f826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9" name="Google Shape;59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0" name="Google Shape;60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+ Image ">
  <p:cSld name="CUSTOM_3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0" y="10"/>
            <a:ext cx="12417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/>
          <p:nvPr>
            <p:ph idx="2" type="pic"/>
          </p:nvPr>
        </p:nvSpPr>
        <p:spPr>
          <a:xfrm>
            <a:off x="0" y="869250"/>
            <a:ext cx="4132800" cy="3405000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5"/>
          <p:cNvSpPr txBox="1"/>
          <p:nvPr>
            <p:ph type="title"/>
          </p:nvPr>
        </p:nvSpPr>
        <p:spPr>
          <a:xfrm>
            <a:off x="4622850" y="793050"/>
            <a:ext cx="4132800" cy="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4622850" y="1740750"/>
            <a:ext cx="4132800" cy="25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1pPr>
            <a:lvl2pPr lvl="1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2pPr>
            <a:lvl3pPr lvl="2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3pPr>
            <a:lvl4pPr lvl="3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4pPr>
            <a:lvl5pPr lvl="4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5pPr>
            <a:lvl6pPr lvl="5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6pPr>
            <a:lvl7pPr lvl="6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7pPr>
            <a:lvl8pPr lvl="7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8pPr>
            <a:lvl9pPr lvl="8">
              <a:buNone/>
              <a:defRPr sz="1300"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7703476" y="4358425"/>
            <a:ext cx="13938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10</a:t>
            </a: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127635" y="184628"/>
            <a:ext cx="387681" cy="272572"/>
            <a:chOff x="3386036" y="1746339"/>
            <a:chExt cx="397907" cy="279762"/>
          </a:xfrm>
        </p:grpSpPr>
        <p:sp>
          <p:nvSpPr>
            <p:cNvPr id="17" name="Google Shape;17;p3"/>
            <p:cNvSpPr/>
            <p:nvPr/>
          </p:nvSpPr>
          <p:spPr>
            <a:xfrm>
              <a:off x="3561652" y="1848954"/>
              <a:ext cx="59646" cy="74506"/>
            </a:xfrm>
            <a:custGeom>
              <a:rect b="b" l="l" r="r" t="t"/>
              <a:pathLst>
                <a:path extrusionOk="0" h="3570" w="2858">
                  <a:moveTo>
                    <a:pt x="1" y="0"/>
                  </a:moveTo>
                  <a:lnTo>
                    <a:pt x="1" y="3570"/>
                  </a:lnTo>
                  <a:lnTo>
                    <a:pt x="2858" y="17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3386036" y="1746339"/>
              <a:ext cx="397907" cy="279762"/>
            </a:xfrm>
            <a:custGeom>
              <a:rect b="b" l="l" r="r" t="t"/>
              <a:pathLst>
                <a:path extrusionOk="0" h="13405" w="19066">
                  <a:moveTo>
                    <a:pt x="7858" y="3351"/>
                  </a:moveTo>
                  <a:cubicBezTo>
                    <a:pt x="7961" y="3351"/>
                    <a:pt x="8064" y="3379"/>
                    <a:pt x="8154" y="3436"/>
                  </a:cubicBezTo>
                  <a:lnTo>
                    <a:pt x="12622" y="6230"/>
                  </a:lnTo>
                  <a:cubicBezTo>
                    <a:pt x="12785" y="6330"/>
                    <a:pt x="12884" y="6509"/>
                    <a:pt x="12884" y="6702"/>
                  </a:cubicBezTo>
                  <a:cubicBezTo>
                    <a:pt x="12884" y="6895"/>
                    <a:pt x="12785" y="7073"/>
                    <a:pt x="12622" y="7176"/>
                  </a:cubicBezTo>
                  <a:lnTo>
                    <a:pt x="8154" y="9968"/>
                  </a:lnTo>
                  <a:cubicBezTo>
                    <a:pt x="8063" y="10025"/>
                    <a:pt x="7961" y="10053"/>
                    <a:pt x="7859" y="10053"/>
                  </a:cubicBezTo>
                  <a:cubicBezTo>
                    <a:pt x="7765" y="10053"/>
                    <a:pt x="7671" y="10029"/>
                    <a:pt x="7588" y="9983"/>
                  </a:cubicBezTo>
                  <a:cubicBezTo>
                    <a:pt x="7409" y="9884"/>
                    <a:pt x="7299" y="9699"/>
                    <a:pt x="7299" y="9495"/>
                  </a:cubicBezTo>
                  <a:lnTo>
                    <a:pt x="7299" y="3910"/>
                  </a:lnTo>
                  <a:cubicBezTo>
                    <a:pt x="7299" y="3707"/>
                    <a:pt x="7409" y="3519"/>
                    <a:pt x="7588" y="3420"/>
                  </a:cubicBezTo>
                  <a:cubicBezTo>
                    <a:pt x="7671" y="3374"/>
                    <a:pt x="7765" y="3351"/>
                    <a:pt x="7858" y="3351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2"/>
                  </a:cubicBezTo>
                  <a:lnTo>
                    <a:pt x="1" y="10611"/>
                  </a:lnTo>
                  <a:cubicBezTo>
                    <a:pt x="1" y="12152"/>
                    <a:pt x="1255" y="13405"/>
                    <a:pt x="2794" y="13405"/>
                  </a:cubicBezTo>
                  <a:lnTo>
                    <a:pt x="16274" y="13405"/>
                  </a:lnTo>
                  <a:cubicBezTo>
                    <a:pt x="17813" y="13405"/>
                    <a:pt x="19065" y="12152"/>
                    <a:pt x="19065" y="10611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" name="Google Shape;19;p3"/>
          <p:cNvSpPr txBox="1"/>
          <p:nvPr/>
        </p:nvSpPr>
        <p:spPr>
          <a:xfrm>
            <a:off x="632900" y="4599625"/>
            <a:ext cx="6388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7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7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1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 1">
  <p:cSld name="SECTION_HEADER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SzPts val="1018"/>
              <a:buNone/>
              <a:defRPr sz="1425"/>
            </a:lvl1pPr>
            <a:lvl2pPr lvl="1">
              <a:buSzPts val="1018"/>
              <a:buNone/>
              <a:defRPr sz="1425"/>
            </a:lvl2pPr>
            <a:lvl3pPr lvl="2">
              <a:buSzPts val="1018"/>
              <a:buNone/>
              <a:defRPr sz="1425"/>
            </a:lvl3pPr>
            <a:lvl4pPr lvl="3">
              <a:buSzPts val="1018"/>
              <a:buNone/>
              <a:defRPr sz="1425"/>
            </a:lvl4pPr>
            <a:lvl5pPr lvl="4">
              <a:buSzPts val="1018"/>
              <a:buNone/>
              <a:defRPr sz="1425"/>
            </a:lvl5pPr>
            <a:lvl6pPr lvl="5">
              <a:buSzPts val="1018"/>
              <a:buNone/>
              <a:defRPr sz="1425"/>
            </a:lvl6pPr>
            <a:lvl7pPr lvl="6">
              <a:buSzPts val="1018"/>
              <a:buNone/>
              <a:defRPr sz="1425"/>
            </a:lvl7pPr>
            <a:lvl8pPr lvl="7">
              <a:buSzPts val="1018"/>
              <a:buNone/>
              <a:defRPr sz="1425"/>
            </a:lvl8pPr>
            <a:lvl9pPr lvl="8">
              <a:buSzPts val="1018"/>
              <a:buNone/>
              <a:defRPr sz="142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 txBox="1"/>
          <p:nvPr/>
        </p:nvSpPr>
        <p:spPr>
          <a:xfrm>
            <a:off x="609600" y="4560900"/>
            <a:ext cx="61857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8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200"/>
          </a:p>
        </p:txBody>
      </p:sp>
      <p:grpSp>
        <p:nvGrpSpPr>
          <p:cNvPr id="26" name="Google Shape;26;p5"/>
          <p:cNvGrpSpPr/>
          <p:nvPr/>
        </p:nvGrpSpPr>
        <p:grpSpPr>
          <a:xfrm>
            <a:off x="139626" y="352849"/>
            <a:ext cx="354341" cy="354341"/>
            <a:chOff x="-49027775" y="3183175"/>
            <a:chExt cx="299325" cy="299325"/>
          </a:xfrm>
        </p:grpSpPr>
        <p:sp>
          <p:nvSpPr>
            <p:cNvPr id="27" name="Google Shape;27;p5"/>
            <p:cNvSpPr/>
            <p:nvPr/>
          </p:nvSpPr>
          <p:spPr>
            <a:xfrm>
              <a:off x="-48870250" y="3183175"/>
              <a:ext cx="141800" cy="185900"/>
            </a:xfrm>
            <a:custGeom>
              <a:rect b="b" l="l" r="r" t="t"/>
              <a:pathLst>
                <a:path extrusionOk="0" h="7436" w="5672">
                  <a:moveTo>
                    <a:pt x="1" y="0"/>
                  </a:moveTo>
                  <a:lnTo>
                    <a:pt x="1" y="1796"/>
                  </a:lnTo>
                  <a:lnTo>
                    <a:pt x="32" y="1796"/>
                  </a:lnTo>
                  <a:cubicBezTo>
                    <a:pt x="158" y="1765"/>
                    <a:pt x="284" y="1765"/>
                    <a:pt x="379" y="1765"/>
                  </a:cubicBezTo>
                  <a:cubicBezTo>
                    <a:pt x="1166" y="1765"/>
                    <a:pt x="1828" y="2395"/>
                    <a:pt x="1828" y="3182"/>
                  </a:cubicBezTo>
                  <a:cubicBezTo>
                    <a:pt x="1828" y="3970"/>
                    <a:pt x="1166" y="4600"/>
                    <a:pt x="379" y="4600"/>
                  </a:cubicBezTo>
                  <a:cubicBezTo>
                    <a:pt x="284" y="4600"/>
                    <a:pt x="158" y="4600"/>
                    <a:pt x="32" y="4568"/>
                  </a:cubicBezTo>
                  <a:lnTo>
                    <a:pt x="32" y="5671"/>
                  </a:lnTo>
                  <a:lnTo>
                    <a:pt x="1702" y="5671"/>
                  </a:lnTo>
                  <a:cubicBezTo>
                    <a:pt x="2017" y="5671"/>
                    <a:pt x="2175" y="6018"/>
                    <a:pt x="1954" y="6270"/>
                  </a:cubicBezTo>
                  <a:cubicBezTo>
                    <a:pt x="1860" y="6364"/>
                    <a:pt x="1765" y="6585"/>
                    <a:pt x="1765" y="6742"/>
                  </a:cubicBezTo>
                  <a:cubicBezTo>
                    <a:pt x="1765" y="7120"/>
                    <a:pt x="2080" y="7435"/>
                    <a:pt x="2490" y="7435"/>
                  </a:cubicBezTo>
                  <a:cubicBezTo>
                    <a:pt x="2868" y="7435"/>
                    <a:pt x="3183" y="7120"/>
                    <a:pt x="3183" y="6742"/>
                  </a:cubicBezTo>
                  <a:cubicBezTo>
                    <a:pt x="3183" y="6585"/>
                    <a:pt x="3120" y="6364"/>
                    <a:pt x="2994" y="6270"/>
                  </a:cubicBezTo>
                  <a:cubicBezTo>
                    <a:pt x="2805" y="6018"/>
                    <a:pt x="2962" y="5671"/>
                    <a:pt x="3277" y="5671"/>
                  </a:cubicBezTo>
                  <a:lnTo>
                    <a:pt x="5672" y="5671"/>
                  </a:lnTo>
                  <a:lnTo>
                    <a:pt x="5672" y="1765"/>
                  </a:lnTo>
                  <a:cubicBezTo>
                    <a:pt x="5672" y="788"/>
                    <a:pt x="4884" y="0"/>
                    <a:pt x="39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5"/>
            <p:cNvSpPr/>
            <p:nvPr/>
          </p:nvSpPr>
          <p:spPr>
            <a:xfrm>
              <a:off x="-49027775" y="3183175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1765" y="0"/>
                  </a:moveTo>
                  <a:cubicBezTo>
                    <a:pt x="788" y="0"/>
                    <a:pt x="1" y="788"/>
                    <a:pt x="1" y="1765"/>
                  </a:cubicBezTo>
                  <a:lnTo>
                    <a:pt x="1" y="5671"/>
                  </a:lnTo>
                  <a:lnTo>
                    <a:pt x="1828" y="5671"/>
                  </a:lnTo>
                  <a:lnTo>
                    <a:pt x="1828" y="5640"/>
                  </a:lnTo>
                  <a:cubicBezTo>
                    <a:pt x="1765" y="5514"/>
                    <a:pt x="1765" y="5388"/>
                    <a:pt x="1765" y="5262"/>
                  </a:cubicBezTo>
                  <a:cubicBezTo>
                    <a:pt x="1765" y="4474"/>
                    <a:pt x="2395" y="3844"/>
                    <a:pt x="3183" y="3844"/>
                  </a:cubicBezTo>
                  <a:cubicBezTo>
                    <a:pt x="3970" y="3844"/>
                    <a:pt x="4600" y="4474"/>
                    <a:pt x="4600" y="5262"/>
                  </a:cubicBezTo>
                  <a:cubicBezTo>
                    <a:pt x="4600" y="5388"/>
                    <a:pt x="4569" y="5514"/>
                    <a:pt x="4569" y="5640"/>
                  </a:cubicBezTo>
                  <a:lnTo>
                    <a:pt x="5672" y="5640"/>
                  </a:lnTo>
                  <a:lnTo>
                    <a:pt x="5672" y="3970"/>
                  </a:lnTo>
                  <a:cubicBezTo>
                    <a:pt x="5672" y="3748"/>
                    <a:pt x="5843" y="3605"/>
                    <a:pt x="6032" y="3605"/>
                  </a:cubicBezTo>
                  <a:cubicBezTo>
                    <a:pt x="6112" y="3605"/>
                    <a:pt x="6195" y="3630"/>
                    <a:pt x="6270" y="3686"/>
                  </a:cubicBezTo>
                  <a:cubicBezTo>
                    <a:pt x="6396" y="3812"/>
                    <a:pt x="6585" y="3907"/>
                    <a:pt x="6743" y="3907"/>
                  </a:cubicBezTo>
                  <a:cubicBezTo>
                    <a:pt x="7121" y="3907"/>
                    <a:pt x="7436" y="3592"/>
                    <a:pt x="7436" y="3182"/>
                  </a:cubicBezTo>
                  <a:cubicBezTo>
                    <a:pt x="7436" y="2804"/>
                    <a:pt x="7121" y="2489"/>
                    <a:pt x="6743" y="2489"/>
                  </a:cubicBezTo>
                  <a:cubicBezTo>
                    <a:pt x="6585" y="2489"/>
                    <a:pt x="6396" y="2552"/>
                    <a:pt x="6270" y="2678"/>
                  </a:cubicBezTo>
                  <a:cubicBezTo>
                    <a:pt x="6195" y="2734"/>
                    <a:pt x="6112" y="2760"/>
                    <a:pt x="6032" y="2760"/>
                  </a:cubicBezTo>
                  <a:cubicBezTo>
                    <a:pt x="5843" y="2760"/>
                    <a:pt x="5672" y="2616"/>
                    <a:pt x="5672" y="2395"/>
                  </a:cubicBezTo>
                  <a:lnTo>
                    <a:pt x="5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-49027775" y="3295800"/>
              <a:ext cx="141800" cy="186700"/>
            </a:xfrm>
            <a:custGeom>
              <a:rect b="b" l="l" r="r" t="t"/>
              <a:pathLst>
                <a:path extrusionOk="0" h="7468" w="5672">
                  <a:moveTo>
                    <a:pt x="3183" y="0"/>
                  </a:moveTo>
                  <a:cubicBezTo>
                    <a:pt x="2805" y="0"/>
                    <a:pt x="2490" y="315"/>
                    <a:pt x="2490" y="725"/>
                  </a:cubicBezTo>
                  <a:cubicBezTo>
                    <a:pt x="2490" y="883"/>
                    <a:pt x="2553" y="1072"/>
                    <a:pt x="2679" y="1198"/>
                  </a:cubicBezTo>
                  <a:cubicBezTo>
                    <a:pt x="2868" y="1418"/>
                    <a:pt x="2710" y="1796"/>
                    <a:pt x="2395" y="1796"/>
                  </a:cubicBezTo>
                  <a:lnTo>
                    <a:pt x="1" y="1796"/>
                  </a:lnTo>
                  <a:lnTo>
                    <a:pt x="1" y="5671"/>
                  </a:lnTo>
                  <a:cubicBezTo>
                    <a:pt x="1" y="6679"/>
                    <a:pt x="788" y="7467"/>
                    <a:pt x="1765" y="7467"/>
                  </a:cubicBezTo>
                  <a:lnTo>
                    <a:pt x="5672" y="7467"/>
                  </a:lnTo>
                  <a:lnTo>
                    <a:pt x="5672" y="5640"/>
                  </a:lnTo>
                  <a:lnTo>
                    <a:pt x="5640" y="5640"/>
                  </a:lnTo>
                  <a:cubicBezTo>
                    <a:pt x="5514" y="5703"/>
                    <a:pt x="5388" y="5703"/>
                    <a:pt x="5294" y="5703"/>
                  </a:cubicBezTo>
                  <a:cubicBezTo>
                    <a:pt x="4506" y="5703"/>
                    <a:pt x="3844" y="5041"/>
                    <a:pt x="3844" y="4254"/>
                  </a:cubicBezTo>
                  <a:cubicBezTo>
                    <a:pt x="3844" y="3466"/>
                    <a:pt x="4506" y="2867"/>
                    <a:pt x="5294" y="2867"/>
                  </a:cubicBezTo>
                  <a:cubicBezTo>
                    <a:pt x="5388" y="2867"/>
                    <a:pt x="5514" y="2867"/>
                    <a:pt x="5640" y="2899"/>
                  </a:cubicBezTo>
                  <a:lnTo>
                    <a:pt x="5640" y="1796"/>
                  </a:lnTo>
                  <a:lnTo>
                    <a:pt x="3970" y="1796"/>
                  </a:lnTo>
                  <a:cubicBezTo>
                    <a:pt x="3655" y="1796"/>
                    <a:pt x="3498" y="1418"/>
                    <a:pt x="3718" y="1198"/>
                  </a:cubicBezTo>
                  <a:cubicBezTo>
                    <a:pt x="3813" y="1072"/>
                    <a:pt x="3907" y="883"/>
                    <a:pt x="3907" y="725"/>
                  </a:cubicBezTo>
                  <a:cubicBezTo>
                    <a:pt x="3907" y="315"/>
                    <a:pt x="3592" y="0"/>
                    <a:pt x="3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-48914350" y="3340700"/>
              <a:ext cx="185900" cy="141800"/>
            </a:xfrm>
            <a:custGeom>
              <a:rect b="b" l="l" r="r" t="t"/>
              <a:pathLst>
                <a:path extrusionOk="0" h="5672" w="7436">
                  <a:moveTo>
                    <a:pt x="5608" y="0"/>
                  </a:moveTo>
                  <a:lnTo>
                    <a:pt x="5608" y="32"/>
                  </a:lnTo>
                  <a:cubicBezTo>
                    <a:pt x="5671" y="158"/>
                    <a:pt x="5671" y="284"/>
                    <a:pt x="5671" y="378"/>
                  </a:cubicBezTo>
                  <a:cubicBezTo>
                    <a:pt x="5671" y="1166"/>
                    <a:pt x="5041" y="1796"/>
                    <a:pt x="4254" y="1796"/>
                  </a:cubicBezTo>
                  <a:cubicBezTo>
                    <a:pt x="3466" y="1796"/>
                    <a:pt x="2836" y="1166"/>
                    <a:pt x="2836" y="378"/>
                  </a:cubicBezTo>
                  <a:cubicBezTo>
                    <a:pt x="2836" y="284"/>
                    <a:pt x="2867" y="158"/>
                    <a:pt x="2867" y="32"/>
                  </a:cubicBezTo>
                  <a:lnTo>
                    <a:pt x="1765" y="32"/>
                  </a:lnTo>
                  <a:lnTo>
                    <a:pt x="1765" y="1670"/>
                  </a:lnTo>
                  <a:cubicBezTo>
                    <a:pt x="1765" y="1907"/>
                    <a:pt x="1602" y="2041"/>
                    <a:pt x="1419" y="2041"/>
                  </a:cubicBezTo>
                  <a:cubicBezTo>
                    <a:pt x="1334" y="2041"/>
                    <a:pt x="1245" y="2013"/>
                    <a:pt x="1166" y="1954"/>
                  </a:cubicBezTo>
                  <a:cubicBezTo>
                    <a:pt x="1040" y="1827"/>
                    <a:pt x="851" y="1764"/>
                    <a:pt x="694" y="1764"/>
                  </a:cubicBezTo>
                  <a:cubicBezTo>
                    <a:pt x="315" y="1764"/>
                    <a:pt x="0" y="2080"/>
                    <a:pt x="0" y="2458"/>
                  </a:cubicBezTo>
                  <a:cubicBezTo>
                    <a:pt x="0" y="2867"/>
                    <a:pt x="315" y="3182"/>
                    <a:pt x="694" y="3182"/>
                  </a:cubicBezTo>
                  <a:cubicBezTo>
                    <a:pt x="851" y="3182"/>
                    <a:pt x="1040" y="3119"/>
                    <a:pt x="1166" y="2993"/>
                  </a:cubicBezTo>
                  <a:cubicBezTo>
                    <a:pt x="1247" y="2933"/>
                    <a:pt x="1337" y="2904"/>
                    <a:pt x="1423" y="2904"/>
                  </a:cubicBezTo>
                  <a:cubicBezTo>
                    <a:pt x="1605" y="2904"/>
                    <a:pt x="1765" y="3031"/>
                    <a:pt x="1765" y="3245"/>
                  </a:cubicBezTo>
                  <a:lnTo>
                    <a:pt x="1765" y="5671"/>
                  </a:lnTo>
                  <a:lnTo>
                    <a:pt x="5671" y="5671"/>
                  </a:lnTo>
                  <a:cubicBezTo>
                    <a:pt x="6648" y="5671"/>
                    <a:pt x="7436" y="4883"/>
                    <a:pt x="7436" y="3907"/>
                  </a:cubicBezTo>
                  <a:lnTo>
                    <a:pt x="74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 cartes">
  <p:cSld name="BLANK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" name="Google Shape;34;p6"/>
          <p:cNvGrpSpPr/>
          <p:nvPr/>
        </p:nvGrpSpPr>
        <p:grpSpPr>
          <a:xfrm>
            <a:off x="147179" y="202645"/>
            <a:ext cx="339253" cy="339253"/>
            <a:chOff x="5049725" y="3806450"/>
            <a:chExt cx="481825" cy="481825"/>
          </a:xfrm>
        </p:grpSpPr>
        <p:sp>
          <p:nvSpPr>
            <p:cNvPr id="35" name="Google Shape;35;p6"/>
            <p:cNvSpPr/>
            <p:nvPr/>
          </p:nvSpPr>
          <p:spPr>
            <a:xfrm>
              <a:off x="5361150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6" name="Google Shape;36;p6"/>
            <p:cNvSpPr/>
            <p:nvPr/>
          </p:nvSpPr>
          <p:spPr>
            <a:xfrm>
              <a:off x="5191775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" name="Google Shape;37;p6"/>
            <p:cNvSpPr/>
            <p:nvPr/>
          </p:nvSpPr>
          <p:spPr>
            <a:xfrm>
              <a:off x="5049725" y="3806450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38" name="Google Shape;38;p6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{A2353517-F643-456E-85B8-D58B253DEBD5}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9" name="Google Shape;39;p6"/>
          <p:cNvSpPr txBox="1"/>
          <p:nvPr/>
        </p:nvSpPr>
        <p:spPr>
          <a:xfrm>
            <a:off x="609600" y="4876800"/>
            <a:ext cx="8507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5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5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5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9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00550" y="546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0375" y="1077350"/>
            <a:ext cx="2671226" cy="267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1300" y="1196550"/>
            <a:ext cx="2432826" cy="243282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/>
          <p:nvPr/>
        </p:nvSpPr>
        <p:spPr>
          <a:xfrm>
            <a:off x="1990275" y="297150"/>
            <a:ext cx="2512200" cy="201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/>
          <p:nvPr/>
        </p:nvSpPr>
        <p:spPr>
          <a:xfrm>
            <a:off x="4826125" y="297150"/>
            <a:ext cx="2512200" cy="20142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7"/>
          <p:cNvSpPr/>
          <p:nvPr/>
        </p:nvSpPr>
        <p:spPr>
          <a:xfrm>
            <a:off x="1990275" y="2486255"/>
            <a:ext cx="2512200" cy="2014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4826125" y="2486255"/>
            <a:ext cx="2512200" cy="20142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200" y="2644862"/>
            <a:ext cx="2077734" cy="190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2941" y="2644862"/>
            <a:ext cx="2077734" cy="190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1189" y="212600"/>
            <a:ext cx="2077734" cy="190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83775" y="471906"/>
            <a:ext cx="2077734" cy="190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6325" y="2365747"/>
            <a:ext cx="2188289" cy="2174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9438" y="197550"/>
            <a:ext cx="2122064" cy="2108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84273" y="197550"/>
            <a:ext cx="2122064" cy="2108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51161" y="2365747"/>
            <a:ext cx="2188289" cy="217417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/>
        </p:nvSpPr>
        <p:spPr>
          <a:xfrm>
            <a:off x="2447200" y="2264075"/>
            <a:ext cx="6498000" cy="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400"/>
              <a:t>12 signes :</a:t>
            </a:r>
            <a:r>
              <a:rPr lang="fr" sz="2400"/>
              <a:t>   </a:t>
            </a:r>
            <a:r>
              <a:rPr lang="fr" sz="2400">
                <a:solidFill>
                  <a:srgbClr val="FF0000"/>
                </a:solidFill>
              </a:rPr>
              <a:t>A B C </a:t>
            </a:r>
            <a:r>
              <a:rPr lang="fr" sz="2400"/>
              <a:t>   </a:t>
            </a:r>
            <a:r>
              <a:rPr lang="fr" sz="2400">
                <a:solidFill>
                  <a:srgbClr val="0000FF"/>
                </a:solidFill>
              </a:rPr>
              <a:t>d e f    </a:t>
            </a:r>
            <a:r>
              <a:rPr lang="fr" sz="2400">
                <a:solidFill>
                  <a:srgbClr val="0097A7"/>
                </a:solidFill>
              </a:rPr>
              <a:t>1 2 3</a:t>
            </a:r>
            <a:r>
              <a:rPr lang="fr" sz="2400"/>
              <a:t>    </a:t>
            </a:r>
            <a:r>
              <a:rPr lang="fr" sz="2400">
                <a:solidFill>
                  <a:srgbClr val="FF00FF"/>
                </a:solidFill>
              </a:rPr>
              <a:t>@ ! ?</a:t>
            </a:r>
            <a:endParaRPr sz="2400">
              <a:solidFill>
                <a:srgbClr val="FF00FF"/>
              </a:solidFill>
            </a:endParaRPr>
          </a:p>
        </p:txBody>
      </p:sp>
      <p:sp>
        <p:nvSpPr>
          <p:cNvPr id="116" name="Google Shape;116;p20"/>
          <p:cNvSpPr txBox="1"/>
          <p:nvPr/>
        </p:nvSpPr>
        <p:spPr>
          <a:xfrm>
            <a:off x="2447200" y="828775"/>
            <a:ext cx="37941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00"/>
                </a:solidFill>
              </a:rPr>
              <a:t>Avec des lettres majuscules</a:t>
            </a:r>
            <a:r>
              <a:rPr lang="fr" sz="2000">
                <a:solidFill>
                  <a:srgbClr val="FF0000"/>
                </a:solidFill>
              </a:rPr>
              <a:t> </a:t>
            </a:r>
            <a:endParaRPr sz="20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>
                <a:solidFill>
                  <a:srgbClr val="FF0000"/>
                </a:solidFill>
              </a:rPr>
              <a:t>A B C</a:t>
            </a:r>
            <a:endParaRPr sz="20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17" name="Google Shape;117;p20"/>
          <p:cNvSpPr txBox="1"/>
          <p:nvPr/>
        </p:nvSpPr>
        <p:spPr>
          <a:xfrm>
            <a:off x="1961975" y="3567975"/>
            <a:ext cx="379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00FF"/>
                </a:solidFill>
              </a:rPr>
              <a:t>Avec des lettres minuscules</a:t>
            </a:r>
            <a:r>
              <a:rPr lang="fr" sz="2000">
                <a:solidFill>
                  <a:srgbClr val="0000FF"/>
                </a:solidFill>
              </a:rPr>
              <a:t> d e f</a:t>
            </a:r>
            <a:endParaRPr sz="2000">
              <a:solidFill>
                <a:srgbClr val="0000FF"/>
              </a:solidFill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5756075" y="3567975"/>
            <a:ext cx="3545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FF"/>
                </a:solidFill>
              </a:rPr>
              <a:t>Avec des signes spéciaux</a:t>
            </a:r>
            <a:r>
              <a:rPr lang="fr" sz="2000">
                <a:solidFill>
                  <a:srgbClr val="FF00FF"/>
                </a:solidFill>
              </a:rPr>
              <a:t> @ ! ?</a:t>
            </a:r>
            <a:endParaRPr sz="2000">
              <a:solidFill>
                <a:srgbClr val="FF00FF"/>
              </a:solidFill>
            </a:endParaRPr>
          </a:p>
        </p:txBody>
      </p:sp>
      <p:sp>
        <p:nvSpPr>
          <p:cNvPr id="119" name="Google Shape;119;p20"/>
          <p:cNvSpPr txBox="1"/>
          <p:nvPr/>
        </p:nvSpPr>
        <p:spPr>
          <a:xfrm>
            <a:off x="6559350" y="792225"/>
            <a:ext cx="24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97A7"/>
                </a:solidFill>
              </a:rPr>
              <a:t>Avec des chiffres</a:t>
            </a:r>
            <a:endParaRPr b="1" sz="2000">
              <a:solidFill>
                <a:srgbClr val="0097A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>
                <a:solidFill>
                  <a:srgbClr val="0097A7"/>
                </a:solidFill>
              </a:rPr>
              <a:t>1 2 3</a:t>
            </a:r>
            <a:endParaRPr sz="2000">
              <a:solidFill>
                <a:srgbClr val="0097A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20" name="Google Shape;120;p20"/>
          <p:cNvSpPr/>
          <p:nvPr/>
        </p:nvSpPr>
        <p:spPr>
          <a:xfrm>
            <a:off x="4272400" y="2264075"/>
            <a:ext cx="916500" cy="6471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Barlow Light"/>
                <a:ea typeface="Barlow Light"/>
                <a:cs typeface="Barlow Light"/>
                <a:sym typeface="Barlow Light"/>
              </a:rPr>
              <a:t>   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1" name="Google Shape;121;p20"/>
          <p:cNvSpPr/>
          <p:nvPr/>
        </p:nvSpPr>
        <p:spPr>
          <a:xfrm>
            <a:off x="5394700" y="2264063"/>
            <a:ext cx="808800" cy="6471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6409300" y="2264063"/>
            <a:ext cx="808800" cy="6471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7348500" y="2248200"/>
            <a:ext cx="916500" cy="6471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4" name="Google Shape;124;p20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750" y="1368936"/>
            <a:ext cx="1948826" cy="194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/>
          <p:nvPr/>
        </p:nvSpPr>
        <p:spPr>
          <a:xfrm>
            <a:off x="3638450" y="264500"/>
            <a:ext cx="48198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31" name="Google Shape;131;p21"/>
          <p:cNvSpPr/>
          <p:nvPr/>
        </p:nvSpPr>
        <p:spPr>
          <a:xfrm>
            <a:off x="3219350" y="264500"/>
            <a:ext cx="372000" cy="624600"/>
          </a:xfrm>
          <a:prstGeom prst="rect">
            <a:avLst/>
          </a:prstGeom>
          <a:solidFill>
            <a:srgbClr val="A2C4C9"/>
          </a:solidFill>
          <a:ln cap="flat" cmpd="sng" w="28575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3180075" y="152325"/>
            <a:ext cx="56685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900"/>
              <a:t>3 p e t i t s c o c h o n s</a:t>
            </a:r>
            <a:endParaRPr sz="3900"/>
          </a:p>
        </p:txBody>
      </p:sp>
      <p:sp>
        <p:nvSpPr>
          <p:cNvPr id="133" name="Google Shape;133;p21"/>
          <p:cNvSpPr txBox="1"/>
          <p:nvPr/>
        </p:nvSpPr>
        <p:spPr>
          <a:xfrm>
            <a:off x="2904400" y="4035425"/>
            <a:ext cx="5005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FF"/>
                </a:solidFill>
              </a:rPr>
              <a:t>Avec des signes spéciaux</a:t>
            </a:r>
            <a:r>
              <a:rPr lang="fr" sz="2000">
                <a:solidFill>
                  <a:srgbClr val="FF00FF"/>
                </a:solidFill>
              </a:rPr>
              <a:t> @ ! ?</a:t>
            </a:r>
            <a:endParaRPr sz="2000">
              <a:solidFill>
                <a:srgbClr val="FF00FF"/>
              </a:solidFill>
            </a:endParaRPr>
          </a:p>
        </p:txBody>
      </p:sp>
      <p:sp>
        <p:nvSpPr>
          <p:cNvPr id="134" name="Google Shape;134;p21"/>
          <p:cNvSpPr txBox="1"/>
          <p:nvPr/>
        </p:nvSpPr>
        <p:spPr>
          <a:xfrm>
            <a:off x="2904400" y="2055350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00FF"/>
                </a:solidFill>
              </a:rPr>
              <a:t>Avec des lettres minuscules</a:t>
            </a:r>
            <a:r>
              <a:rPr lang="fr" sz="2000">
                <a:solidFill>
                  <a:srgbClr val="0000FF"/>
                </a:solidFill>
              </a:rPr>
              <a:t> d e f</a:t>
            </a:r>
            <a:endParaRPr sz="2000">
              <a:solidFill>
                <a:srgbClr val="0000FF"/>
              </a:solidFill>
            </a:endParaRPr>
          </a:p>
        </p:txBody>
      </p:sp>
      <p:sp>
        <p:nvSpPr>
          <p:cNvPr id="135" name="Google Shape;135;p21"/>
          <p:cNvSpPr txBox="1"/>
          <p:nvPr/>
        </p:nvSpPr>
        <p:spPr>
          <a:xfrm>
            <a:off x="2904400" y="2715375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97A7"/>
                </a:solidFill>
              </a:rPr>
              <a:t>Avec des chiffres </a:t>
            </a:r>
            <a:r>
              <a:rPr lang="fr" sz="2000">
                <a:solidFill>
                  <a:srgbClr val="0097A7"/>
                </a:solidFill>
              </a:rPr>
              <a:t>1 2 3</a:t>
            </a:r>
            <a:endParaRPr sz="2000">
              <a:solidFill>
                <a:srgbClr val="0097A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36" name="Google Shape;136;p21"/>
          <p:cNvSpPr txBox="1"/>
          <p:nvPr/>
        </p:nvSpPr>
        <p:spPr>
          <a:xfrm>
            <a:off x="2904400" y="3375400"/>
            <a:ext cx="5776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00"/>
                </a:solidFill>
              </a:rPr>
              <a:t>Avec des lettres majuscules</a:t>
            </a:r>
            <a:r>
              <a:rPr lang="fr" sz="2000">
                <a:solidFill>
                  <a:srgbClr val="FF0000"/>
                </a:solidFill>
              </a:rPr>
              <a:t> A B C</a:t>
            </a:r>
            <a:endParaRPr sz="20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3850" y="1990100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3850" y="2642313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3850" y="3294525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3850" y="3981875"/>
            <a:ext cx="554100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 txBox="1"/>
          <p:nvPr/>
        </p:nvSpPr>
        <p:spPr>
          <a:xfrm>
            <a:off x="2904400" y="1426575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chemeClr val="accent4"/>
                </a:solidFill>
              </a:rPr>
              <a:t>Avec 12 signes</a:t>
            </a:r>
            <a:endParaRPr sz="2000">
              <a:solidFill>
                <a:schemeClr val="accent4"/>
              </a:solidFill>
            </a:endParaRPr>
          </a:p>
        </p:txBody>
      </p:sp>
      <p:pic>
        <p:nvPicPr>
          <p:cNvPr id="142" name="Google Shape;1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3850" y="1361325"/>
            <a:ext cx="554100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1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750" y="1368936"/>
            <a:ext cx="1948826" cy="194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3590600" y="284625"/>
            <a:ext cx="506700" cy="624600"/>
          </a:xfrm>
          <a:prstGeom prst="rect">
            <a:avLst/>
          </a:prstGeom>
          <a:solidFill>
            <a:srgbClr val="EAD1DC"/>
          </a:solidFill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0" name="Google Shape;150;p22"/>
          <p:cNvSpPr/>
          <p:nvPr/>
        </p:nvSpPr>
        <p:spPr>
          <a:xfrm>
            <a:off x="5020250" y="284625"/>
            <a:ext cx="372000" cy="624600"/>
          </a:xfrm>
          <a:prstGeom prst="rect">
            <a:avLst/>
          </a:prstGeom>
          <a:solidFill>
            <a:srgbClr val="F4CCCC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6891900" y="284625"/>
            <a:ext cx="372000" cy="624600"/>
          </a:xfrm>
          <a:prstGeom prst="rect">
            <a:avLst/>
          </a:prstGeom>
          <a:solidFill>
            <a:srgbClr val="F4CCCC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2" name="Google Shape;152;p22"/>
          <p:cNvSpPr/>
          <p:nvPr/>
        </p:nvSpPr>
        <p:spPr>
          <a:xfrm>
            <a:off x="7299450" y="284625"/>
            <a:ext cx="17331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3" name="Google Shape;153;p22"/>
          <p:cNvSpPr/>
          <p:nvPr/>
        </p:nvSpPr>
        <p:spPr>
          <a:xfrm>
            <a:off x="6135450" y="284625"/>
            <a:ext cx="7209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4" name="Google Shape;154;p22"/>
          <p:cNvSpPr/>
          <p:nvPr/>
        </p:nvSpPr>
        <p:spPr>
          <a:xfrm>
            <a:off x="5419575" y="284625"/>
            <a:ext cx="3720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5" name="Google Shape;155;p22"/>
          <p:cNvSpPr/>
          <p:nvPr/>
        </p:nvSpPr>
        <p:spPr>
          <a:xfrm>
            <a:off x="4169125" y="284625"/>
            <a:ext cx="8238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6" name="Google Shape;156;p22"/>
          <p:cNvSpPr/>
          <p:nvPr/>
        </p:nvSpPr>
        <p:spPr>
          <a:xfrm>
            <a:off x="2410900" y="284625"/>
            <a:ext cx="1137000" cy="624600"/>
          </a:xfrm>
          <a:prstGeom prst="rect">
            <a:avLst/>
          </a:prstGeom>
          <a:solidFill>
            <a:srgbClr val="C9DAF8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7" name="Google Shape;157;p22"/>
          <p:cNvSpPr/>
          <p:nvPr/>
        </p:nvSpPr>
        <p:spPr>
          <a:xfrm>
            <a:off x="5825600" y="284625"/>
            <a:ext cx="309900" cy="624600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8" name="Google Shape;158;p22"/>
          <p:cNvSpPr/>
          <p:nvPr/>
        </p:nvSpPr>
        <p:spPr>
          <a:xfrm>
            <a:off x="1996200" y="284625"/>
            <a:ext cx="372000" cy="624600"/>
          </a:xfrm>
          <a:prstGeom prst="rect">
            <a:avLst/>
          </a:prstGeom>
          <a:solidFill>
            <a:srgbClr val="D0E0E3"/>
          </a:solidFill>
          <a:ln cap="flat" cmpd="sng" w="28575">
            <a:solidFill>
              <a:srgbClr val="0097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pic>
        <p:nvPicPr>
          <p:cNvPr id="159" name="Google Shape;15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750" y="1655173"/>
            <a:ext cx="1948826" cy="194882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2"/>
          <p:cNvSpPr txBox="1"/>
          <p:nvPr/>
        </p:nvSpPr>
        <p:spPr>
          <a:xfrm>
            <a:off x="2523400" y="4111625"/>
            <a:ext cx="5005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FF"/>
                </a:solidFill>
              </a:rPr>
              <a:t>Avec des signes spéciaux</a:t>
            </a:r>
            <a:r>
              <a:rPr lang="fr" sz="2000">
                <a:solidFill>
                  <a:srgbClr val="FF00FF"/>
                </a:solidFill>
              </a:rPr>
              <a:t> @ ! ?</a:t>
            </a:r>
            <a:endParaRPr sz="2000">
              <a:solidFill>
                <a:srgbClr val="FF00FF"/>
              </a:solidFill>
            </a:endParaRPr>
          </a:p>
        </p:txBody>
      </p:sp>
      <p:sp>
        <p:nvSpPr>
          <p:cNvPr id="161" name="Google Shape;161;p22"/>
          <p:cNvSpPr txBox="1"/>
          <p:nvPr/>
        </p:nvSpPr>
        <p:spPr>
          <a:xfrm>
            <a:off x="2523400" y="2131550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00FF"/>
                </a:solidFill>
              </a:rPr>
              <a:t>Avec des lettres minuscules</a:t>
            </a:r>
            <a:r>
              <a:rPr lang="fr" sz="2000">
                <a:solidFill>
                  <a:srgbClr val="0000FF"/>
                </a:solidFill>
              </a:rPr>
              <a:t> d e f</a:t>
            </a:r>
            <a:endParaRPr sz="2000">
              <a:solidFill>
                <a:srgbClr val="0000FF"/>
              </a:solidFill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2523400" y="2791575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0097A7"/>
                </a:solidFill>
              </a:rPr>
              <a:t>Avec des chiffres </a:t>
            </a:r>
            <a:r>
              <a:rPr lang="fr" sz="2000">
                <a:solidFill>
                  <a:srgbClr val="0097A7"/>
                </a:solidFill>
              </a:rPr>
              <a:t>1 2 3</a:t>
            </a:r>
            <a:endParaRPr sz="2000">
              <a:solidFill>
                <a:srgbClr val="0097A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63" name="Google Shape;163;p22"/>
          <p:cNvSpPr txBox="1"/>
          <p:nvPr/>
        </p:nvSpPr>
        <p:spPr>
          <a:xfrm>
            <a:off x="2523400" y="3451600"/>
            <a:ext cx="5776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rgbClr val="FF0000"/>
                </a:solidFill>
              </a:rPr>
              <a:t>Avec des lettres majuscules</a:t>
            </a:r>
            <a:r>
              <a:rPr lang="fr" sz="2000">
                <a:solidFill>
                  <a:srgbClr val="FF0000"/>
                </a:solidFill>
              </a:rPr>
              <a:t> A B C</a:t>
            </a:r>
            <a:endParaRPr sz="20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164" name="Google Shape;16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2850" y="2066300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2850" y="2758950"/>
            <a:ext cx="554100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2"/>
          <p:cNvSpPr txBox="1"/>
          <p:nvPr/>
        </p:nvSpPr>
        <p:spPr>
          <a:xfrm>
            <a:off x="2523400" y="1502775"/>
            <a:ext cx="459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000">
                <a:solidFill>
                  <a:schemeClr val="accent4"/>
                </a:solidFill>
              </a:rPr>
              <a:t>Avec 12 signes</a:t>
            </a:r>
            <a:endParaRPr sz="2000">
              <a:solidFill>
                <a:schemeClr val="accent4"/>
              </a:solidFill>
            </a:endParaRPr>
          </a:p>
        </p:txBody>
      </p:sp>
      <p:pic>
        <p:nvPicPr>
          <p:cNvPr id="167" name="Google Shape;16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2850" y="1437525"/>
            <a:ext cx="554100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/>
        </p:nvSpPr>
        <p:spPr>
          <a:xfrm>
            <a:off x="1996200" y="228525"/>
            <a:ext cx="70362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900"/>
              <a:t>3 m m @ u s C r 0 i x R o u g e</a:t>
            </a:r>
            <a:endParaRPr sz="3900"/>
          </a:p>
        </p:txBody>
      </p:sp>
      <p:pic>
        <p:nvPicPr>
          <p:cNvPr id="169" name="Google Shape;16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2850" y="3451600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2850" y="4111625"/>
            <a:ext cx="554100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2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7</a:t>
            </a:r>
            <a:endParaRPr/>
          </a:p>
        </p:txBody>
      </p:sp>
      <p:pic>
        <p:nvPicPr>
          <p:cNvPr id="172" name="Google Shape;17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750" y="1368936"/>
            <a:ext cx="1948826" cy="194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213A8E"/>
      </a:accent1>
      <a:accent2>
        <a:srgbClr val="213A8E"/>
      </a:accent2>
      <a:accent3>
        <a:srgbClr val="78909C"/>
      </a:accent3>
      <a:accent4>
        <a:srgbClr val="FFAB40"/>
      </a:accent4>
      <a:accent5>
        <a:srgbClr val="0097A7"/>
      </a:accent5>
      <a:accent6>
        <a:srgbClr val="FFEFBE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